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9"/>
  </p:notesMasterIdLst>
  <p:sldIdLst>
    <p:sldId id="297" r:id="rId2"/>
    <p:sldId id="298" r:id="rId3"/>
    <p:sldId id="299" r:id="rId4"/>
    <p:sldId id="300" r:id="rId5"/>
    <p:sldId id="301" r:id="rId6"/>
    <p:sldId id="302" r:id="rId7"/>
    <p:sldId id="304" r:id="rId8"/>
  </p:sldIdLst>
  <p:sldSz cx="9144000" cy="6858000" type="screen4x3"/>
  <p:notesSz cx="6858000" cy="9144000"/>
  <p:defaultTextStyle>
    <a:defPPr>
      <a:defRPr lang="en-GB"/>
    </a:defPPr>
    <a:lvl1pPr algn="l" defTabSz="449263" rtl="0" eaLnBrk="0" fontAlgn="base" hangingPunct="0">
      <a:lnSpc>
        <a:spcPct val="95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2400" i="1" kern="1200">
        <a:solidFill>
          <a:schemeClr val="bg1"/>
        </a:solidFill>
        <a:latin typeface="Times New Roman" pitchFamily="18" charset="0"/>
        <a:ea typeface="+mn-ea"/>
        <a:cs typeface="+mn-cs"/>
      </a:defRPr>
    </a:lvl1pPr>
    <a:lvl2pPr marL="457200" algn="l" defTabSz="449263" rtl="0" eaLnBrk="0" fontAlgn="base" hangingPunct="0">
      <a:lnSpc>
        <a:spcPct val="95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2400" i="1" kern="1200">
        <a:solidFill>
          <a:schemeClr val="bg1"/>
        </a:solidFill>
        <a:latin typeface="Times New Roman" pitchFamily="18" charset="0"/>
        <a:ea typeface="+mn-ea"/>
        <a:cs typeface="+mn-cs"/>
      </a:defRPr>
    </a:lvl2pPr>
    <a:lvl3pPr marL="914400" algn="l" defTabSz="449263" rtl="0" eaLnBrk="0" fontAlgn="base" hangingPunct="0">
      <a:lnSpc>
        <a:spcPct val="95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2400" i="1" kern="1200">
        <a:solidFill>
          <a:schemeClr val="bg1"/>
        </a:solidFill>
        <a:latin typeface="Times New Roman" pitchFamily="18" charset="0"/>
        <a:ea typeface="+mn-ea"/>
        <a:cs typeface="+mn-cs"/>
      </a:defRPr>
    </a:lvl3pPr>
    <a:lvl4pPr marL="1371600" algn="l" defTabSz="449263" rtl="0" eaLnBrk="0" fontAlgn="base" hangingPunct="0">
      <a:lnSpc>
        <a:spcPct val="95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2400" i="1" kern="1200">
        <a:solidFill>
          <a:schemeClr val="bg1"/>
        </a:solidFill>
        <a:latin typeface="Times New Roman" pitchFamily="18" charset="0"/>
        <a:ea typeface="+mn-ea"/>
        <a:cs typeface="+mn-cs"/>
      </a:defRPr>
    </a:lvl4pPr>
    <a:lvl5pPr marL="1828800" algn="l" defTabSz="449263" rtl="0" eaLnBrk="0" fontAlgn="base" hangingPunct="0">
      <a:lnSpc>
        <a:spcPct val="95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2400" i="1" kern="1200">
        <a:solidFill>
          <a:schemeClr val="bg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i="1" kern="1200">
        <a:solidFill>
          <a:schemeClr val="bg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i="1" kern="1200">
        <a:solidFill>
          <a:schemeClr val="bg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i="1" kern="1200">
        <a:solidFill>
          <a:schemeClr val="bg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i="1" kern="1200">
        <a:solidFill>
          <a:schemeClr val="bg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844" autoAdjust="0"/>
    <p:restoredTop sz="94660"/>
  </p:normalViewPr>
  <p:slideViewPr>
    <p:cSldViewPr>
      <p:cViewPr>
        <p:scale>
          <a:sx n="100" d="100"/>
          <a:sy n="100" d="100"/>
        </p:scale>
        <p:origin x="-78" y="-264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0" d="100"/>
          <a:sy n="60" d="100"/>
        </p:scale>
        <p:origin x="-2490" y="-7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1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cs-CZ">
              <a:cs typeface="Lucida Sans Unicode" pitchFamily="34" charset="0"/>
            </a:endParaRPr>
          </a:p>
        </p:txBody>
      </p:sp>
      <p:sp>
        <p:nvSpPr>
          <p:cNvPr id="57347" name="Text Box 2"/>
          <p:cNvSpPr txBox="1">
            <a:spLocks noChangeArrowheads="1"/>
          </p:cNvSpPr>
          <p:nvPr/>
        </p:nvSpPr>
        <p:spPr bwMode="auto">
          <a:xfrm>
            <a:off x="0" y="0"/>
            <a:ext cx="2971800" cy="460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cs-CZ">
              <a:cs typeface="Lucida Sans Unicode" pitchFamily="34" charset="0"/>
            </a:endParaRPr>
          </a:p>
        </p:txBody>
      </p:sp>
      <p:sp>
        <p:nvSpPr>
          <p:cNvPr id="57348" name="Text Box 3"/>
          <p:cNvSpPr txBox="1">
            <a:spLocks noChangeArrowheads="1"/>
          </p:cNvSpPr>
          <p:nvPr/>
        </p:nvSpPr>
        <p:spPr bwMode="auto">
          <a:xfrm>
            <a:off x="3886200" y="0"/>
            <a:ext cx="2971800" cy="460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cs-CZ">
              <a:cs typeface="Lucida Sans Unicode" pitchFamily="34" charset="0"/>
            </a:endParaRPr>
          </a:p>
        </p:txBody>
      </p:sp>
      <p:sp>
        <p:nvSpPr>
          <p:cNvPr id="60421" name="Rectangle 4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0413" cy="3427413"/>
          </a:xfrm>
          <a:prstGeom prst="rect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53" name="Rectangle 5"/>
          <p:cNvSpPr>
            <a:spLocks noGrp="1" noChangeArrowheads="1"/>
          </p:cNvSpPr>
          <p:nvPr>
            <p:ph type="body"/>
          </p:nvPr>
        </p:nvSpPr>
        <p:spPr bwMode="auto">
          <a:xfrm>
            <a:off x="914400" y="4343400"/>
            <a:ext cx="5027613" cy="4113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endParaRPr lang="cs-CZ" noProof="0" smtClean="0"/>
          </a:p>
        </p:txBody>
      </p:sp>
      <p:sp>
        <p:nvSpPr>
          <p:cNvPr id="57351" name="Text Box 6"/>
          <p:cNvSpPr txBox="1">
            <a:spLocks noChangeArrowheads="1"/>
          </p:cNvSpPr>
          <p:nvPr/>
        </p:nvSpPr>
        <p:spPr bwMode="auto">
          <a:xfrm>
            <a:off x="0" y="8683625"/>
            <a:ext cx="2971800" cy="460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cs-CZ">
              <a:cs typeface="Lucida Sans Unicode" pitchFamily="34" charset="0"/>
            </a:endParaRPr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3886200" y="8686800"/>
            <a:ext cx="297021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buFont typeface="Times New Roman" pitchFamily="16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1pPr>
          </a:lstStyle>
          <a:p>
            <a:pPr>
              <a:defRPr/>
            </a:pPr>
            <a:fld id="{EE1BE46C-492D-46E7-A943-815B5D8669B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fld id="{4120246B-F5E7-4EAE-8B69-8D01DA1A5348}" type="slidenum">
              <a:rPr lang="en-GB" smtClean="0">
                <a:latin typeface="Times New Roman" pitchFamily="18" charset="0"/>
                <a:ea typeface="Lucida Sans Unicode" pitchFamily="34" charset="0"/>
                <a:cs typeface="Lucida Sans Unicode" pitchFamily="34" charset="0"/>
              </a:rPr>
              <a:pPr>
                <a:buFont typeface="Times New Roman" pitchFamily="18" charset="0"/>
                <a:buNone/>
              </a:pPr>
              <a:t>1</a:t>
            </a:fld>
            <a:endParaRPr lang="en-GB" smtClean="0">
              <a:latin typeface="Times New Roman" pitchFamily="18" charset="0"/>
              <a:ea typeface="Lucida Sans Unicode" pitchFamily="34" charset="0"/>
              <a:cs typeface="Lucida Sans Unicode" pitchFamily="34" charset="0"/>
            </a:endParaRPr>
          </a:p>
        </p:txBody>
      </p:sp>
      <p:sp>
        <p:nvSpPr>
          <p:cNvPr id="113667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</p:spPr>
      </p:sp>
      <p:sp>
        <p:nvSpPr>
          <p:cNvPr id="11366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wrap="none" anchor="ctr"/>
          <a:lstStyle/>
          <a:p>
            <a:endParaRPr lang="cs-CZ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fld id="{BC4414E8-D13A-4E70-827B-6A8B200D1BC9}" type="slidenum">
              <a:rPr lang="en-GB" smtClean="0">
                <a:latin typeface="Times New Roman" pitchFamily="18" charset="0"/>
                <a:ea typeface="Lucida Sans Unicode" pitchFamily="34" charset="0"/>
                <a:cs typeface="Lucida Sans Unicode" pitchFamily="34" charset="0"/>
              </a:rPr>
              <a:pPr>
                <a:buFont typeface="Times New Roman" pitchFamily="18" charset="0"/>
                <a:buNone/>
              </a:pPr>
              <a:t>2</a:t>
            </a:fld>
            <a:endParaRPr lang="en-GB" smtClean="0">
              <a:latin typeface="Times New Roman" pitchFamily="18" charset="0"/>
              <a:ea typeface="Lucida Sans Unicode" pitchFamily="34" charset="0"/>
              <a:cs typeface="Lucida Sans Unicode" pitchFamily="34" charset="0"/>
            </a:endParaRPr>
          </a:p>
        </p:txBody>
      </p:sp>
      <p:sp>
        <p:nvSpPr>
          <p:cNvPr id="11469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</p:spPr>
      </p:sp>
      <p:sp>
        <p:nvSpPr>
          <p:cNvPr id="11469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wrap="none" anchor="ctr"/>
          <a:lstStyle/>
          <a:p>
            <a:endParaRPr lang="cs-CZ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fld id="{9196965D-F360-477F-9A71-59CA1EFB056C}" type="slidenum">
              <a:rPr lang="en-GB" smtClean="0">
                <a:latin typeface="Times New Roman" pitchFamily="18" charset="0"/>
                <a:ea typeface="Lucida Sans Unicode" pitchFamily="34" charset="0"/>
                <a:cs typeface="Lucida Sans Unicode" pitchFamily="34" charset="0"/>
              </a:rPr>
              <a:pPr>
                <a:buFont typeface="Times New Roman" pitchFamily="18" charset="0"/>
                <a:buNone/>
              </a:pPr>
              <a:t>3</a:t>
            </a:fld>
            <a:endParaRPr lang="en-GB" smtClean="0">
              <a:latin typeface="Times New Roman" pitchFamily="18" charset="0"/>
              <a:ea typeface="Lucida Sans Unicode" pitchFamily="34" charset="0"/>
              <a:cs typeface="Lucida Sans Unicode" pitchFamily="34" charset="0"/>
            </a:endParaRPr>
          </a:p>
        </p:txBody>
      </p:sp>
      <p:sp>
        <p:nvSpPr>
          <p:cNvPr id="115715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</p:spPr>
      </p:sp>
      <p:sp>
        <p:nvSpPr>
          <p:cNvPr id="11571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wrap="none" anchor="ctr"/>
          <a:lstStyle/>
          <a:p>
            <a:endParaRPr lang="cs-CZ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fld id="{1D09687C-E9EC-4652-8E31-2076A1F6F5CD}" type="slidenum">
              <a:rPr lang="en-GB" smtClean="0">
                <a:latin typeface="Times New Roman" pitchFamily="18" charset="0"/>
                <a:ea typeface="Lucida Sans Unicode" pitchFamily="34" charset="0"/>
                <a:cs typeface="Lucida Sans Unicode" pitchFamily="34" charset="0"/>
              </a:rPr>
              <a:pPr>
                <a:buFont typeface="Times New Roman" pitchFamily="18" charset="0"/>
                <a:buNone/>
              </a:pPr>
              <a:t>4</a:t>
            </a:fld>
            <a:endParaRPr lang="en-GB" smtClean="0">
              <a:latin typeface="Times New Roman" pitchFamily="18" charset="0"/>
              <a:ea typeface="Lucida Sans Unicode" pitchFamily="34" charset="0"/>
              <a:cs typeface="Lucida Sans Unicode" pitchFamily="34" charset="0"/>
            </a:endParaRPr>
          </a:p>
        </p:txBody>
      </p:sp>
      <p:sp>
        <p:nvSpPr>
          <p:cNvPr id="116739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</p:spPr>
      </p:sp>
      <p:sp>
        <p:nvSpPr>
          <p:cNvPr id="11674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wrap="none" anchor="ctr"/>
          <a:lstStyle/>
          <a:p>
            <a:endParaRPr lang="cs-CZ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fld id="{40DF9809-0F81-4A68-B860-4C915CD76E11}" type="slidenum">
              <a:rPr lang="en-GB" smtClean="0">
                <a:latin typeface="Times New Roman" pitchFamily="18" charset="0"/>
                <a:ea typeface="Lucida Sans Unicode" pitchFamily="34" charset="0"/>
                <a:cs typeface="Lucida Sans Unicode" pitchFamily="34" charset="0"/>
              </a:rPr>
              <a:pPr>
                <a:buFont typeface="Times New Roman" pitchFamily="18" charset="0"/>
                <a:buNone/>
              </a:pPr>
              <a:t>5</a:t>
            </a:fld>
            <a:endParaRPr lang="en-GB" smtClean="0">
              <a:latin typeface="Times New Roman" pitchFamily="18" charset="0"/>
              <a:ea typeface="Lucida Sans Unicode" pitchFamily="34" charset="0"/>
              <a:cs typeface="Lucida Sans Unicode" pitchFamily="34" charset="0"/>
            </a:endParaRPr>
          </a:p>
        </p:txBody>
      </p:sp>
      <p:sp>
        <p:nvSpPr>
          <p:cNvPr id="11776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</p:spPr>
      </p:sp>
      <p:sp>
        <p:nvSpPr>
          <p:cNvPr id="11776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wrap="none" anchor="ctr"/>
          <a:lstStyle/>
          <a:p>
            <a:endParaRPr lang="cs-CZ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fld id="{80170323-E3F5-4F7E-82FF-D1F07B65027A}" type="slidenum">
              <a:rPr lang="en-GB" smtClean="0">
                <a:latin typeface="Times New Roman" pitchFamily="18" charset="0"/>
                <a:ea typeface="Lucida Sans Unicode" pitchFamily="34" charset="0"/>
                <a:cs typeface="Lucida Sans Unicode" pitchFamily="34" charset="0"/>
              </a:rPr>
              <a:pPr>
                <a:buFont typeface="Times New Roman" pitchFamily="18" charset="0"/>
                <a:buNone/>
              </a:pPr>
              <a:t>6</a:t>
            </a:fld>
            <a:endParaRPr lang="en-GB" smtClean="0">
              <a:latin typeface="Times New Roman" pitchFamily="18" charset="0"/>
              <a:ea typeface="Lucida Sans Unicode" pitchFamily="34" charset="0"/>
              <a:cs typeface="Lucida Sans Unicode" pitchFamily="34" charset="0"/>
            </a:endParaRPr>
          </a:p>
        </p:txBody>
      </p:sp>
      <p:sp>
        <p:nvSpPr>
          <p:cNvPr id="118787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</p:spPr>
      </p:sp>
      <p:sp>
        <p:nvSpPr>
          <p:cNvPr id="11878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wrap="none" anchor="ctr"/>
          <a:lstStyle/>
          <a:p>
            <a:endParaRPr lang="cs-CZ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fld id="{80170323-E3F5-4F7E-82FF-D1F07B65027A}" type="slidenum">
              <a:rPr lang="en-GB" smtClean="0">
                <a:latin typeface="Times New Roman" pitchFamily="18" charset="0"/>
                <a:ea typeface="Lucida Sans Unicode" pitchFamily="34" charset="0"/>
                <a:cs typeface="Lucida Sans Unicode" pitchFamily="34" charset="0"/>
              </a:rPr>
              <a:pPr>
                <a:buFont typeface="Times New Roman" pitchFamily="18" charset="0"/>
                <a:buNone/>
              </a:pPr>
              <a:t>7</a:t>
            </a:fld>
            <a:endParaRPr lang="en-GB" smtClean="0">
              <a:latin typeface="Times New Roman" pitchFamily="18" charset="0"/>
              <a:ea typeface="Lucida Sans Unicode" pitchFamily="34" charset="0"/>
              <a:cs typeface="Lucida Sans Unicode" pitchFamily="34" charset="0"/>
            </a:endParaRPr>
          </a:p>
        </p:txBody>
      </p:sp>
      <p:sp>
        <p:nvSpPr>
          <p:cNvPr id="118787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</p:spPr>
      </p:sp>
      <p:sp>
        <p:nvSpPr>
          <p:cNvPr id="11878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wrap="none" anchor="ctr"/>
          <a:lstStyle/>
          <a:p>
            <a:endParaRPr lang="cs-CZ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637196-4A18-43B3-B3D1-BC516B55054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85D7A5-AE68-40A8-BDF4-89AF4F926F6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15100" y="463550"/>
            <a:ext cx="1941513" cy="5630863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85800" y="463550"/>
            <a:ext cx="5676900" cy="5630863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EC98B1-7C83-4281-9735-622CA8F18C3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1B8DCC-807D-4CE3-AC32-8F2C8274D16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29C96C-549E-4B60-A5A0-14D3716CCB7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08413" cy="41132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6613" y="1981200"/>
            <a:ext cx="3810000" cy="41132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D150A2-73DB-421A-9CFB-65CC6864A47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4B16B6-370F-4462-8CCC-4E1175A5CF6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19DE43-3AC7-47AD-B054-F647F332FFD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DA26AF-2158-4342-931C-5A1A823F1ED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BB74FC-9BE9-4941-ADEF-187DC1C818A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5E388F-E4F3-4063-A9B4-042187B9217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63550"/>
            <a:ext cx="7770813" cy="1433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Klepněte pro úpravu formátu titulního textu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0813" cy="4113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Klepněte pro úpravu formátu textu osnovy</a:t>
            </a:r>
          </a:p>
          <a:p>
            <a:pPr lvl="1"/>
            <a:r>
              <a:rPr lang="en-GB" smtClean="0"/>
              <a:t>Druhá úroveň</a:t>
            </a:r>
          </a:p>
          <a:p>
            <a:pPr lvl="2"/>
            <a:r>
              <a:rPr lang="en-GB" smtClean="0"/>
              <a:t>Třetí úroveň</a:t>
            </a:r>
          </a:p>
          <a:p>
            <a:pPr lvl="3"/>
            <a:r>
              <a:rPr lang="en-GB" smtClean="0"/>
              <a:t>Čtvrtá úroveň osnovy</a:t>
            </a:r>
          </a:p>
          <a:p>
            <a:pPr lvl="4"/>
            <a:r>
              <a:rPr lang="en-GB" smtClean="0"/>
              <a:t>Pátá úroveň osnovy</a:t>
            </a:r>
          </a:p>
          <a:p>
            <a:pPr lvl="4"/>
            <a:r>
              <a:rPr lang="en-GB" smtClean="0"/>
              <a:t>Šestá úroveň</a:t>
            </a:r>
          </a:p>
          <a:p>
            <a:pPr lvl="4"/>
            <a:r>
              <a:rPr lang="en-GB" smtClean="0"/>
              <a:t>Sedmá úroveň</a:t>
            </a:r>
          </a:p>
          <a:p>
            <a:pPr lvl="4"/>
            <a:r>
              <a:rPr lang="en-GB" smtClean="0"/>
              <a:t>Osmá úroveň textu</a:t>
            </a:r>
          </a:p>
          <a:p>
            <a:pPr lvl="4"/>
            <a:r>
              <a:rPr lang="en-GB" smtClean="0"/>
              <a:t>Devátá úroveň</a:t>
            </a:r>
          </a:p>
        </p:txBody>
      </p:sp>
      <p:sp>
        <p:nvSpPr>
          <p:cNvPr id="1028" name="Text Box 3"/>
          <p:cNvSpPr txBox="1">
            <a:spLocks noChangeArrowheads="1"/>
          </p:cNvSpPr>
          <p:nvPr/>
        </p:nvSpPr>
        <p:spPr bwMode="auto">
          <a:xfrm>
            <a:off x="685800" y="6248400"/>
            <a:ext cx="1905000" cy="460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cs-CZ"/>
          </a:p>
        </p:txBody>
      </p:sp>
      <p:sp>
        <p:nvSpPr>
          <p:cNvPr id="1029" name="Text Box 4"/>
          <p:cNvSpPr txBox="1">
            <a:spLocks noChangeArrowheads="1"/>
          </p:cNvSpPr>
          <p:nvPr/>
        </p:nvSpPr>
        <p:spPr bwMode="auto">
          <a:xfrm>
            <a:off x="3124200" y="6248400"/>
            <a:ext cx="2895600" cy="460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cs-CZ"/>
          </a:p>
        </p:txBody>
      </p:sp>
      <p:sp>
        <p:nvSpPr>
          <p:cNvPr id="2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8400"/>
            <a:ext cx="190341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buFont typeface="Times New Roman" pitchFamily="16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ea typeface="+mn-ea"/>
                <a:cs typeface="+mn-cs"/>
              </a:defRPr>
            </a:lvl1pPr>
          </a:lstStyle>
          <a:p>
            <a:pPr>
              <a:defRPr/>
            </a:pPr>
            <a:fld id="{F901774B-05FF-42D2-9009-72CB5DC1BA0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xStyles>
    <p:titleStyle>
      <a:lvl1pPr algn="ctr" defTabSz="449263" rtl="0" eaLnBrk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49263" rtl="0" eaLnBrk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Times New Roman" pitchFamily="16" charset="0"/>
          <a:ea typeface="Lucida Sans Unicode" charset="0"/>
          <a:cs typeface="Lucida Sans Unicode" charset="0"/>
        </a:defRPr>
      </a:lvl2pPr>
      <a:lvl3pPr algn="ctr" defTabSz="449263" rtl="0" eaLnBrk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Times New Roman" pitchFamily="16" charset="0"/>
          <a:ea typeface="Lucida Sans Unicode" charset="0"/>
          <a:cs typeface="Lucida Sans Unicode" charset="0"/>
        </a:defRPr>
      </a:lvl3pPr>
      <a:lvl4pPr algn="ctr" defTabSz="449263" rtl="0" eaLnBrk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Times New Roman" pitchFamily="16" charset="0"/>
          <a:ea typeface="Lucida Sans Unicode" charset="0"/>
          <a:cs typeface="Lucida Sans Unicode" charset="0"/>
        </a:defRPr>
      </a:lvl4pPr>
      <a:lvl5pPr algn="ctr" defTabSz="449263" rtl="0" eaLnBrk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Times New Roman" pitchFamily="16" charset="0"/>
          <a:ea typeface="Lucida Sans Unicode" charset="0"/>
          <a:cs typeface="Lucida Sans Unicode" charset="0"/>
        </a:defRPr>
      </a:lvl5pPr>
      <a:lvl6pPr marL="457200" algn="ctr" defTabSz="449263" rtl="0" eaLnBrk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Times New Roman" pitchFamily="16" charset="0"/>
          <a:ea typeface="Lucida Sans Unicode" charset="0"/>
          <a:cs typeface="Lucida Sans Unicode" charset="0"/>
        </a:defRPr>
      </a:lvl6pPr>
      <a:lvl7pPr marL="914400" algn="ctr" defTabSz="449263" rtl="0" eaLnBrk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Times New Roman" pitchFamily="16" charset="0"/>
          <a:ea typeface="Lucida Sans Unicode" charset="0"/>
          <a:cs typeface="Lucida Sans Unicode" charset="0"/>
        </a:defRPr>
      </a:lvl7pPr>
      <a:lvl8pPr marL="1371600" algn="ctr" defTabSz="449263" rtl="0" eaLnBrk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Times New Roman" pitchFamily="16" charset="0"/>
          <a:ea typeface="Lucida Sans Unicode" charset="0"/>
          <a:cs typeface="Lucida Sans Unicode" charset="0"/>
        </a:defRPr>
      </a:lvl8pPr>
      <a:lvl9pPr marL="1828800" algn="ctr" defTabSz="449263" rtl="0" eaLnBrk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Times New Roman" pitchFamily="16" charset="0"/>
          <a:ea typeface="Lucida Sans Unicode" charset="0"/>
          <a:cs typeface="Lucida Sans Unicode" charset="0"/>
        </a:defRPr>
      </a:lvl9pPr>
    </p:titleStyle>
    <p:bodyStyle>
      <a:lvl1pPr marL="341313" indent="-341313" algn="l" defTabSz="449263" rtl="0" eaLnBrk="0" fontAlgn="base" hangingPunct="0">
        <a:lnSpc>
          <a:spcPct val="95000"/>
        </a:lnSpc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1363" indent="-284163" algn="l" defTabSz="449263" rtl="0" eaLnBrk="0" fontAlgn="base" hangingPunct="0">
        <a:lnSpc>
          <a:spcPct val="95000"/>
        </a:lnSpc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–"/>
        <a:defRPr sz="28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49263" rtl="0" eaLnBrk="0" fontAlgn="base" hangingPunct="0">
        <a:lnSpc>
          <a:spcPct val="95000"/>
        </a:lnSpc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•"/>
        <a:defRPr sz="24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49263" rtl="0" eaLnBrk="0" fontAlgn="base" hangingPunct="0">
        <a:lnSpc>
          <a:spcPct val="95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–"/>
        <a:defRPr sz="20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49263" rtl="0" eaLnBrk="0" fontAlgn="base" hangingPunct="0">
        <a:lnSpc>
          <a:spcPct val="95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»"/>
        <a:defRPr sz="20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449263" rtl="0" eaLnBrk="0" fontAlgn="base" hangingPunct="0">
        <a:lnSpc>
          <a:spcPct val="95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buChar char="»"/>
        <a:defRPr sz="2000"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449263" rtl="0" eaLnBrk="0" fontAlgn="base" hangingPunct="0">
        <a:lnSpc>
          <a:spcPct val="95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buChar char="»"/>
        <a:defRPr sz="2000"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449263" rtl="0" eaLnBrk="0" fontAlgn="base" hangingPunct="0">
        <a:lnSpc>
          <a:spcPct val="95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buChar char="»"/>
        <a:defRPr sz="2000"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449263" rtl="0" eaLnBrk="0" fontAlgn="base" hangingPunct="0">
        <a:lnSpc>
          <a:spcPct val="95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buChar char="»"/>
        <a:defRPr sz="20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Text Box 1"/>
          <p:cNvSpPr txBox="1">
            <a:spLocks noChangeArrowheads="1"/>
          </p:cNvSpPr>
          <p:nvPr/>
        </p:nvSpPr>
        <p:spPr bwMode="auto">
          <a:xfrm>
            <a:off x="622300" y="404813"/>
            <a:ext cx="7772400" cy="7921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ctr"/>
          <a:lstStyle/>
          <a:p>
            <a:pPr>
              <a:lnSpc>
                <a:spcPct val="100000"/>
              </a:lnSpc>
              <a:buClr>
                <a:srgbClr val="00CC99"/>
              </a:buCl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800" b="1" i="0" u="sng" smtClean="0">
                <a:solidFill>
                  <a:srgbClr val="00CC99"/>
                </a:solidFill>
              </a:rPr>
              <a:t>Rozptylka</a:t>
            </a:r>
            <a:endParaRPr lang="en-GB" sz="3800" i="0" u="sng" dirty="0">
              <a:solidFill>
                <a:srgbClr val="00CC99"/>
              </a:solidFill>
            </a:endParaRPr>
          </a:p>
        </p:txBody>
      </p:sp>
      <p:sp>
        <p:nvSpPr>
          <p:cNvPr id="54275" name="Line 2"/>
          <p:cNvSpPr>
            <a:spLocks noChangeShapeType="1"/>
          </p:cNvSpPr>
          <p:nvPr/>
        </p:nvSpPr>
        <p:spPr bwMode="auto">
          <a:xfrm>
            <a:off x="1981200" y="3357563"/>
            <a:ext cx="6019800" cy="1587"/>
          </a:xfrm>
          <a:prstGeom prst="line">
            <a:avLst/>
          </a:prstGeom>
          <a:noFill/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45059" name="Text Box 3"/>
          <p:cNvSpPr txBox="1">
            <a:spLocks noChangeArrowheads="1"/>
          </p:cNvSpPr>
          <p:nvPr/>
        </p:nvSpPr>
        <p:spPr bwMode="auto">
          <a:xfrm>
            <a:off x="683568" y="4797152"/>
            <a:ext cx="3382186" cy="157184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 smtClean="0">
                <a:solidFill>
                  <a:srgbClr val="000000"/>
                </a:solidFill>
              </a:rPr>
              <a:t>F</a:t>
            </a:r>
            <a:r>
              <a:rPr lang="cs-CZ" b="1" baseline="-25000" dirty="0" smtClean="0">
                <a:solidFill>
                  <a:srgbClr val="000000"/>
                </a:solidFill>
              </a:rPr>
              <a:t>1</a:t>
            </a:r>
            <a:r>
              <a:rPr lang="en-GB" b="1" dirty="0" smtClean="0">
                <a:solidFill>
                  <a:srgbClr val="000000"/>
                </a:solidFill>
              </a:rPr>
              <a:t> </a:t>
            </a:r>
            <a:r>
              <a:rPr lang="en-GB" b="1" dirty="0">
                <a:solidFill>
                  <a:srgbClr val="000000"/>
                </a:solidFill>
              </a:rPr>
              <a:t>– </a:t>
            </a:r>
            <a:r>
              <a:rPr lang="en-GB" b="1" dirty="0" err="1">
                <a:solidFill>
                  <a:srgbClr val="000000"/>
                </a:solidFill>
              </a:rPr>
              <a:t>ohnisko</a:t>
            </a:r>
            <a:r>
              <a:rPr lang="en-GB" b="1" dirty="0">
                <a:solidFill>
                  <a:srgbClr val="000000"/>
                </a:solidFill>
              </a:rPr>
              <a:t> </a:t>
            </a:r>
            <a:r>
              <a:rPr lang="en-GB" b="1" dirty="0" err="1">
                <a:solidFill>
                  <a:srgbClr val="000000"/>
                </a:solidFill>
              </a:rPr>
              <a:t>předmětové</a:t>
            </a:r>
            <a:endParaRPr lang="en-GB" b="1" dirty="0">
              <a:solidFill>
                <a:srgbClr val="000000"/>
              </a:solidFill>
            </a:endParaRPr>
          </a:p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 smtClean="0">
                <a:solidFill>
                  <a:srgbClr val="000000"/>
                </a:solidFill>
              </a:rPr>
              <a:t>F</a:t>
            </a:r>
            <a:r>
              <a:rPr lang="cs-CZ" b="1" baseline="-25000" dirty="0" smtClean="0">
                <a:solidFill>
                  <a:srgbClr val="000000"/>
                </a:solidFill>
              </a:rPr>
              <a:t>2</a:t>
            </a:r>
            <a:r>
              <a:rPr lang="en-GB" b="1" dirty="0" smtClean="0">
                <a:solidFill>
                  <a:srgbClr val="000000"/>
                </a:solidFill>
              </a:rPr>
              <a:t>– </a:t>
            </a:r>
            <a:r>
              <a:rPr lang="en-GB" b="1" dirty="0" err="1">
                <a:solidFill>
                  <a:srgbClr val="000000"/>
                </a:solidFill>
              </a:rPr>
              <a:t>ohnisko</a:t>
            </a:r>
            <a:r>
              <a:rPr lang="en-GB" b="1" dirty="0">
                <a:solidFill>
                  <a:srgbClr val="000000"/>
                </a:solidFill>
              </a:rPr>
              <a:t> </a:t>
            </a:r>
            <a:r>
              <a:rPr lang="en-GB" b="1" dirty="0" err="1" smtClean="0">
                <a:solidFill>
                  <a:srgbClr val="000000"/>
                </a:solidFill>
              </a:rPr>
              <a:t>obrazové</a:t>
            </a:r>
            <a:endParaRPr lang="cs-CZ" b="1" dirty="0" smtClean="0">
              <a:solidFill>
                <a:srgbClr val="000000"/>
              </a:solidFill>
            </a:endParaRPr>
          </a:p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cs-CZ" b="1" dirty="0" smtClean="0">
                <a:solidFill>
                  <a:srgbClr val="000000"/>
                </a:solidFill>
              </a:rPr>
              <a:t>f – ohnisková vzdálenost</a:t>
            </a:r>
            <a:endParaRPr lang="en-GB" b="1" dirty="0">
              <a:solidFill>
                <a:srgbClr val="000000"/>
              </a:solidFill>
            </a:endParaRPr>
          </a:p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>
                <a:solidFill>
                  <a:srgbClr val="000000"/>
                </a:solidFill>
              </a:rPr>
              <a:t>S – </a:t>
            </a:r>
            <a:r>
              <a:rPr lang="en-GB" b="1" dirty="0" err="1">
                <a:solidFill>
                  <a:srgbClr val="000000"/>
                </a:solidFill>
              </a:rPr>
              <a:t>střed</a:t>
            </a:r>
            <a:r>
              <a:rPr lang="en-GB" b="1">
                <a:solidFill>
                  <a:srgbClr val="000000"/>
                </a:solidFill>
              </a:rPr>
              <a:t> </a:t>
            </a:r>
            <a:r>
              <a:rPr lang="en-GB" b="1" smtClean="0">
                <a:solidFill>
                  <a:srgbClr val="000000"/>
                </a:solidFill>
              </a:rPr>
              <a:t>čočky</a:t>
            </a:r>
            <a:endParaRPr lang="en-GB" b="1" dirty="0">
              <a:solidFill>
                <a:srgbClr val="000000"/>
              </a:solidFill>
            </a:endParaRPr>
          </a:p>
        </p:txBody>
      </p:sp>
      <p:sp>
        <p:nvSpPr>
          <p:cNvPr id="45060" name="Line 4"/>
          <p:cNvSpPr>
            <a:spLocks noChangeShapeType="1"/>
          </p:cNvSpPr>
          <p:nvPr/>
        </p:nvSpPr>
        <p:spPr bwMode="auto">
          <a:xfrm>
            <a:off x="323528" y="2492896"/>
            <a:ext cx="3429000" cy="1587"/>
          </a:xfrm>
          <a:prstGeom prst="line">
            <a:avLst/>
          </a:prstGeom>
          <a:noFill/>
          <a:ln w="38160">
            <a:solidFill>
              <a:srgbClr val="2D2DB9"/>
            </a:solidFill>
            <a:miter lim="800000"/>
            <a:headEnd/>
            <a:tailEnd type="triangle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54278" name="Line 5"/>
          <p:cNvSpPr>
            <a:spLocks noChangeShapeType="1"/>
          </p:cNvSpPr>
          <p:nvPr/>
        </p:nvSpPr>
        <p:spPr bwMode="auto">
          <a:xfrm>
            <a:off x="6096000" y="3205163"/>
            <a:ext cx="1588" cy="304800"/>
          </a:xfrm>
          <a:prstGeom prst="line">
            <a:avLst/>
          </a:prstGeom>
          <a:noFill/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54279" name="Line 6"/>
          <p:cNvSpPr>
            <a:spLocks noChangeShapeType="1"/>
          </p:cNvSpPr>
          <p:nvPr/>
        </p:nvSpPr>
        <p:spPr bwMode="auto">
          <a:xfrm>
            <a:off x="3200400" y="3205163"/>
            <a:ext cx="1588" cy="304800"/>
          </a:xfrm>
          <a:prstGeom prst="line">
            <a:avLst/>
          </a:prstGeom>
          <a:noFill/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54280" name="Text Box 7"/>
          <p:cNvSpPr txBox="1">
            <a:spLocks noChangeArrowheads="1"/>
          </p:cNvSpPr>
          <p:nvPr/>
        </p:nvSpPr>
        <p:spPr bwMode="auto">
          <a:xfrm>
            <a:off x="5796136" y="3573016"/>
            <a:ext cx="821258" cy="463846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smtClean="0">
                <a:solidFill>
                  <a:srgbClr val="000000"/>
                </a:solidFill>
              </a:rPr>
              <a:t>F</a:t>
            </a:r>
            <a:r>
              <a:rPr lang="cs-CZ" baseline="-25000" dirty="0" smtClean="0">
                <a:solidFill>
                  <a:srgbClr val="000000"/>
                </a:solidFill>
              </a:rPr>
              <a:t>1</a:t>
            </a:r>
            <a:endParaRPr lang="en-GB" baseline="-25000" dirty="0">
              <a:solidFill>
                <a:srgbClr val="000000"/>
              </a:solidFill>
            </a:endParaRPr>
          </a:p>
        </p:txBody>
      </p:sp>
      <p:sp>
        <p:nvSpPr>
          <p:cNvPr id="54281" name="Text Box 8"/>
          <p:cNvSpPr txBox="1">
            <a:spLocks noChangeArrowheads="1"/>
          </p:cNvSpPr>
          <p:nvPr/>
        </p:nvSpPr>
        <p:spPr bwMode="auto">
          <a:xfrm>
            <a:off x="2915816" y="3573016"/>
            <a:ext cx="589384" cy="463846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smtClean="0">
                <a:solidFill>
                  <a:srgbClr val="000000"/>
                </a:solidFill>
              </a:rPr>
              <a:t>F</a:t>
            </a:r>
            <a:r>
              <a:rPr lang="cs-CZ" baseline="-25000" dirty="0" smtClean="0">
                <a:solidFill>
                  <a:srgbClr val="000000"/>
                </a:solidFill>
              </a:rPr>
              <a:t>2</a:t>
            </a:r>
            <a:endParaRPr lang="en-GB" baseline="-25000" dirty="0">
              <a:solidFill>
                <a:srgbClr val="000000"/>
              </a:solidFill>
            </a:endParaRPr>
          </a:p>
        </p:txBody>
      </p:sp>
      <p:sp>
        <p:nvSpPr>
          <p:cNvPr id="45065" name="Text Box 9"/>
          <p:cNvSpPr txBox="1">
            <a:spLocks noChangeArrowheads="1"/>
          </p:cNvSpPr>
          <p:nvPr/>
        </p:nvSpPr>
        <p:spPr bwMode="auto">
          <a:xfrm>
            <a:off x="467544" y="1772816"/>
            <a:ext cx="2781300" cy="460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 err="1">
                <a:solidFill>
                  <a:srgbClr val="000000"/>
                </a:solidFill>
              </a:rPr>
              <a:t>prostor</a:t>
            </a:r>
            <a:r>
              <a:rPr lang="en-GB" b="1" dirty="0">
                <a:solidFill>
                  <a:srgbClr val="000000"/>
                </a:solidFill>
              </a:rPr>
              <a:t> </a:t>
            </a:r>
            <a:r>
              <a:rPr lang="en-GB" b="1" dirty="0" err="1">
                <a:solidFill>
                  <a:srgbClr val="000000"/>
                </a:solidFill>
              </a:rPr>
              <a:t>předmětový</a:t>
            </a:r>
            <a:endParaRPr lang="en-GB" b="1" dirty="0">
              <a:solidFill>
                <a:srgbClr val="000000"/>
              </a:solidFill>
            </a:endParaRPr>
          </a:p>
        </p:txBody>
      </p:sp>
      <p:sp>
        <p:nvSpPr>
          <p:cNvPr id="45066" name="Text Box 10"/>
          <p:cNvSpPr txBox="1">
            <a:spLocks noChangeArrowheads="1"/>
          </p:cNvSpPr>
          <p:nvPr/>
        </p:nvSpPr>
        <p:spPr bwMode="auto">
          <a:xfrm>
            <a:off x="5364088" y="1700808"/>
            <a:ext cx="3308350" cy="460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 err="1">
                <a:solidFill>
                  <a:srgbClr val="000000"/>
                </a:solidFill>
              </a:rPr>
              <a:t>prostor</a:t>
            </a:r>
            <a:r>
              <a:rPr lang="en-GB" b="1" dirty="0">
                <a:solidFill>
                  <a:srgbClr val="00CC99"/>
                </a:solidFill>
              </a:rPr>
              <a:t> </a:t>
            </a:r>
            <a:r>
              <a:rPr lang="en-GB" b="1" dirty="0" err="1">
                <a:solidFill>
                  <a:srgbClr val="000000"/>
                </a:solidFill>
              </a:rPr>
              <a:t>obrazový</a:t>
            </a:r>
            <a:endParaRPr lang="en-GB" b="1" dirty="0">
              <a:solidFill>
                <a:srgbClr val="000000"/>
              </a:solidFill>
            </a:endParaRPr>
          </a:p>
        </p:txBody>
      </p:sp>
      <p:sp>
        <p:nvSpPr>
          <p:cNvPr id="45067" name="Text Box 11"/>
          <p:cNvSpPr txBox="1">
            <a:spLocks noChangeArrowheads="1"/>
          </p:cNvSpPr>
          <p:nvPr/>
        </p:nvSpPr>
        <p:spPr bwMode="auto">
          <a:xfrm>
            <a:off x="376238" y="1319213"/>
            <a:ext cx="3308350" cy="457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45068" name="Text Box 12"/>
          <p:cNvSpPr txBox="1">
            <a:spLocks noChangeArrowheads="1"/>
          </p:cNvSpPr>
          <p:nvPr/>
        </p:nvSpPr>
        <p:spPr bwMode="auto">
          <a:xfrm>
            <a:off x="654050" y="1319213"/>
            <a:ext cx="2546350" cy="457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45069" name="Text Box 13"/>
          <p:cNvSpPr txBox="1">
            <a:spLocks noChangeArrowheads="1"/>
          </p:cNvSpPr>
          <p:nvPr/>
        </p:nvSpPr>
        <p:spPr bwMode="auto">
          <a:xfrm>
            <a:off x="539552" y="2636912"/>
            <a:ext cx="3308350" cy="30638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 err="1">
                <a:solidFill>
                  <a:srgbClr val="000000"/>
                </a:solidFill>
              </a:rPr>
              <a:t>směr</a:t>
            </a:r>
            <a:r>
              <a:rPr lang="en-GB" sz="1400" b="1" dirty="0">
                <a:solidFill>
                  <a:srgbClr val="000000"/>
                </a:solidFill>
              </a:rPr>
              <a:t> </a:t>
            </a:r>
            <a:r>
              <a:rPr lang="en-GB" sz="1400" b="1" dirty="0" err="1">
                <a:solidFill>
                  <a:srgbClr val="000000"/>
                </a:solidFill>
              </a:rPr>
              <a:t>paprsků</a:t>
            </a:r>
            <a:endParaRPr lang="en-GB" sz="1400" b="1" dirty="0">
              <a:solidFill>
                <a:srgbClr val="000000"/>
              </a:solidFill>
            </a:endParaRPr>
          </a:p>
        </p:txBody>
      </p:sp>
      <p:sp>
        <p:nvSpPr>
          <p:cNvPr id="54287" name="Text Box 14"/>
          <p:cNvSpPr txBox="1">
            <a:spLocks noChangeArrowheads="1"/>
          </p:cNvSpPr>
          <p:nvPr/>
        </p:nvSpPr>
        <p:spPr bwMode="auto">
          <a:xfrm>
            <a:off x="4139952" y="3284984"/>
            <a:ext cx="592137" cy="460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solidFill>
                  <a:srgbClr val="000000"/>
                </a:solidFill>
              </a:rPr>
              <a:t>S</a:t>
            </a:r>
          </a:p>
        </p:txBody>
      </p:sp>
      <p:grpSp>
        <p:nvGrpSpPr>
          <p:cNvPr id="27" name="Skupina 26"/>
          <p:cNvGrpSpPr/>
          <p:nvPr/>
        </p:nvGrpSpPr>
        <p:grpSpPr>
          <a:xfrm>
            <a:off x="2987824" y="260648"/>
            <a:ext cx="288032" cy="720080"/>
            <a:chOff x="7884367" y="1916832"/>
            <a:chExt cx="289620" cy="1368152"/>
          </a:xfrm>
        </p:grpSpPr>
        <p:sp>
          <p:nvSpPr>
            <p:cNvPr id="54291" name="Line 18"/>
            <p:cNvSpPr>
              <a:spLocks noChangeShapeType="1"/>
            </p:cNvSpPr>
            <p:nvPr/>
          </p:nvSpPr>
          <p:spPr bwMode="auto">
            <a:xfrm>
              <a:off x="8028385" y="2204864"/>
              <a:ext cx="0" cy="792088"/>
            </a:xfrm>
            <a:prstGeom prst="line">
              <a:avLst/>
            </a:prstGeom>
            <a:noFill/>
            <a:ln w="3816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23" name="Line 18"/>
            <p:cNvSpPr>
              <a:spLocks noChangeShapeType="1"/>
            </p:cNvSpPr>
            <p:nvPr/>
          </p:nvSpPr>
          <p:spPr bwMode="auto">
            <a:xfrm flipH="1">
              <a:off x="7884367" y="2996952"/>
              <a:ext cx="142429" cy="288032"/>
            </a:xfrm>
            <a:prstGeom prst="line">
              <a:avLst/>
            </a:prstGeom>
            <a:noFill/>
            <a:ln w="3816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24" name="Line 18"/>
            <p:cNvSpPr>
              <a:spLocks noChangeShapeType="1"/>
            </p:cNvSpPr>
            <p:nvPr/>
          </p:nvSpPr>
          <p:spPr bwMode="auto">
            <a:xfrm flipH="1">
              <a:off x="8028384" y="1916832"/>
              <a:ext cx="142429" cy="288032"/>
            </a:xfrm>
            <a:prstGeom prst="line">
              <a:avLst/>
            </a:prstGeom>
            <a:noFill/>
            <a:ln w="3816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25" name="Line 18"/>
            <p:cNvSpPr>
              <a:spLocks noChangeShapeType="1"/>
            </p:cNvSpPr>
            <p:nvPr/>
          </p:nvSpPr>
          <p:spPr bwMode="auto">
            <a:xfrm>
              <a:off x="7884368" y="1916832"/>
              <a:ext cx="145603" cy="288032"/>
            </a:xfrm>
            <a:prstGeom prst="line">
              <a:avLst/>
            </a:prstGeom>
            <a:noFill/>
            <a:ln w="3816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26" name="Line 18"/>
            <p:cNvSpPr>
              <a:spLocks noChangeShapeType="1"/>
            </p:cNvSpPr>
            <p:nvPr/>
          </p:nvSpPr>
          <p:spPr bwMode="auto">
            <a:xfrm>
              <a:off x="8028384" y="2996952"/>
              <a:ext cx="145603" cy="288032"/>
            </a:xfrm>
            <a:prstGeom prst="line">
              <a:avLst/>
            </a:prstGeom>
            <a:noFill/>
            <a:ln w="3816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</p:grpSp>
      <p:grpSp>
        <p:nvGrpSpPr>
          <p:cNvPr id="28" name="Skupina 27"/>
          <p:cNvGrpSpPr/>
          <p:nvPr/>
        </p:nvGrpSpPr>
        <p:grpSpPr>
          <a:xfrm>
            <a:off x="4355976" y="2204864"/>
            <a:ext cx="432048" cy="2448272"/>
            <a:chOff x="7884367" y="1916832"/>
            <a:chExt cx="289620" cy="1368152"/>
          </a:xfrm>
        </p:grpSpPr>
        <p:sp>
          <p:nvSpPr>
            <p:cNvPr id="29" name="Line 18"/>
            <p:cNvSpPr>
              <a:spLocks noChangeShapeType="1"/>
            </p:cNvSpPr>
            <p:nvPr/>
          </p:nvSpPr>
          <p:spPr bwMode="auto">
            <a:xfrm>
              <a:off x="8028385" y="2204864"/>
              <a:ext cx="0" cy="792088"/>
            </a:xfrm>
            <a:prstGeom prst="line">
              <a:avLst/>
            </a:prstGeom>
            <a:noFill/>
            <a:ln w="3816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0" name="Line 18"/>
            <p:cNvSpPr>
              <a:spLocks noChangeShapeType="1"/>
            </p:cNvSpPr>
            <p:nvPr/>
          </p:nvSpPr>
          <p:spPr bwMode="auto">
            <a:xfrm flipH="1">
              <a:off x="7884367" y="2996952"/>
              <a:ext cx="142429" cy="288032"/>
            </a:xfrm>
            <a:prstGeom prst="line">
              <a:avLst/>
            </a:prstGeom>
            <a:noFill/>
            <a:ln w="3816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1" name="Line 18"/>
            <p:cNvSpPr>
              <a:spLocks noChangeShapeType="1"/>
            </p:cNvSpPr>
            <p:nvPr/>
          </p:nvSpPr>
          <p:spPr bwMode="auto">
            <a:xfrm flipH="1">
              <a:off x="8028384" y="1916832"/>
              <a:ext cx="142429" cy="288032"/>
            </a:xfrm>
            <a:prstGeom prst="line">
              <a:avLst/>
            </a:prstGeom>
            <a:noFill/>
            <a:ln w="3816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2" name="Line 18"/>
            <p:cNvSpPr>
              <a:spLocks noChangeShapeType="1"/>
            </p:cNvSpPr>
            <p:nvPr/>
          </p:nvSpPr>
          <p:spPr bwMode="auto">
            <a:xfrm>
              <a:off x="7884368" y="1916832"/>
              <a:ext cx="145603" cy="288032"/>
            </a:xfrm>
            <a:prstGeom prst="line">
              <a:avLst/>
            </a:prstGeom>
            <a:noFill/>
            <a:ln w="3816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3" name="Line 18"/>
            <p:cNvSpPr>
              <a:spLocks noChangeShapeType="1"/>
            </p:cNvSpPr>
            <p:nvPr/>
          </p:nvSpPr>
          <p:spPr bwMode="auto">
            <a:xfrm>
              <a:off x="8028384" y="2996952"/>
              <a:ext cx="145603" cy="288032"/>
            </a:xfrm>
            <a:prstGeom prst="line">
              <a:avLst/>
            </a:prstGeom>
            <a:noFill/>
            <a:ln w="3816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</p:grpSp>
      <p:sp>
        <p:nvSpPr>
          <p:cNvPr id="34" name="Text Box 8"/>
          <p:cNvSpPr txBox="1">
            <a:spLocks noChangeArrowheads="1"/>
          </p:cNvSpPr>
          <p:nvPr/>
        </p:nvSpPr>
        <p:spPr bwMode="auto">
          <a:xfrm>
            <a:off x="7668344" y="3429000"/>
            <a:ext cx="589384" cy="463846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cs-CZ" dirty="0" smtClean="0">
                <a:solidFill>
                  <a:srgbClr val="000000"/>
                </a:solidFill>
              </a:rPr>
              <a:t>o</a:t>
            </a:r>
            <a:endParaRPr lang="en-GB" baseline="-25000" dirty="0">
              <a:solidFill>
                <a:srgbClr val="000000"/>
              </a:solidFill>
            </a:endParaRPr>
          </a:p>
        </p:txBody>
      </p:sp>
      <p:sp>
        <p:nvSpPr>
          <p:cNvPr id="35" name="Text Box 8"/>
          <p:cNvSpPr txBox="1">
            <a:spLocks noChangeArrowheads="1"/>
          </p:cNvSpPr>
          <p:nvPr/>
        </p:nvSpPr>
        <p:spPr bwMode="auto">
          <a:xfrm>
            <a:off x="3635896" y="2780928"/>
            <a:ext cx="504056" cy="463846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cs-CZ" dirty="0" smtClean="0">
                <a:solidFill>
                  <a:srgbClr val="000000"/>
                </a:solidFill>
              </a:rPr>
              <a:t>f</a:t>
            </a:r>
            <a:endParaRPr lang="en-GB" baseline="-25000" dirty="0">
              <a:solidFill>
                <a:srgbClr val="000000"/>
              </a:solidFill>
            </a:endParaRPr>
          </a:p>
        </p:txBody>
      </p:sp>
      <p:sp>
        <p:nvSpPr>
          <p:cNvPr id="36" name="Text Box 8"/>
          <p:cNvSpPr txBox="1">
            <a:spLocks noChangeArrowheads="1"/>
          </p:cNvSpPr>
          <p:nvPr/>
        </p:nvSpPr>
        <p:spPr bwMode="auto">
          <a:xfrm>
            <a:off x="5076056" y="2780928"/>
            <a:ext cx="504056" cy="463846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cs-CZ" dirty="0" smtClean="0">
                <a:solidFill>
                  <a:srgbClr val="000000"/>
                </a:solidFill>
              </a:rPr>
              <a:t>f</a:t>
            </a:r>
            <a:endParaRPr lang="en-GB" baseline="-250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75" fill="hold"/>
                                        <p:tgtEl>
                                          <p:spTgt spid="450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w/2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75" fill="hold"/>
                                        <p:tgtEl>
                                          <p:spTgt spid="450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675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50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-#ppt_w/2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50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175"/>
                            </p:stCondLst>
                            <p:childTnLst>
                              <p:par>
                                <p:cTn id="15" presetID="2" presetClass="entr" presetSubtype="2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 additive="repl"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75" fill="hold"/>
                                        <p:tgtEl>
                                          <p:spTgt spid="450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w/2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75" fill="hold"/>
                                        <p:tgtEl>
                                          <p:spTgt spid="450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20" presetID="2" presetClass="entr" presetSubtype="2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 additive="repl"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75" fill="hold"/>
                                        <p:tgtEl>
                                          <p:spTgt spid="450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w/2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75" fill="hold"/>
                                        <p:tgtEl>
                                          <p:spTgt spid="450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7775"/>
                            </p:stCondLst>
                            <p:childTnLst>
                              <p:par>
                                <p:cTn id="25" presetID="2" presetClass="entr" presetSubtype="2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 additive="repl"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75" fill="hold"/>
                                        <p:tgtEl>
                                          <p:spTgt spid="450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w/2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75" fill="hold"/>
                                        <p:tgtEl>
                                          <p:spTgt spid="450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8900"/>
                            </p:stCondLst>
                            <p:childTnLst>
                              <p:par>
                                <p:cTn id="30" presetID="2" presetClass="entr" presetSubtype="2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delay="0"/>
                                    <p:cond evt="begin" delay="0">
                                      <p:tn val="30"/>
                                    </p:cond>
                                  </p:end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 additive="repl"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75" fill="hold"/>
                                        <p:tgtEl>
                                          <p:spTgt spid="450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w/2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75" fill="hold"/>
                                        <p:tgtEl>
                                          <p:spTgt spid="450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8975"/>
                            </p:stCondLst>
                            <p:childTnLst>
                              <p:par>
                                <p:cTn id="35" presetID="2" presetClass="entr" presetSubtype="2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delay="0"/>
                                    <p:cond evt="begin" delay="0">
                                      <p:tn val="35"/>
                                    </p:cond>
                                  </p:end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 additive="repl"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75" fill="hold"/>
                                        <p:tgtEl>
                                          <p:spTgt spid="450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w/2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75" fill="hold"/>
                                        <p:tgtEl>
                                          <p:spTgt spid="450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9050"/>
                            </p:stCondLst>
                            <p:childTnLst>
                              <p:par>
                                <p:cTn id="40" presetID="2" presetClass="entr" presetSubtype="2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 additive="repl"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75" fill="hold"/>
                                        <p:tgtEl>
                                          <p:spTgt spid="450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w/2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75" fill="hold"/>
                                        <p:tgtEl>
                                          <p:spTgt spid="450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60" grpId="0" animBg="1"/>
      <p:bldP spid="45067" grpId="0" animBg="1"/>
      <p:bldP spid="4506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Text Box 1"/>
          <p:cNvSpPr txBox="1">
            <a:spLocks noChangeArrowheads="1"/>
          </p:cNvSpPr>
          <p:nvPr/>
        </p:nvSpPr>
        <p:spPr bwMode="auto">
          <a:xfrm>
            <a:off x="381000" y="304800"/>
            <a:ext cx="67056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ctr"/>
          <a:lstStyle/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800" i="0" u="sng" dirty="0" err="1">
                <a:solidFill>
                  <a:srgbClr val="000000"/>
                </a:solidFill>
              </a:rPr>
              <a:t>Význačné</a:t>
            </a:r>
            <a:r>
              <a:rPr lang="en-GB" sz="3800" i="0" u="sng" dirty="0">
                <a:solidFill>
                  <a:srgbClr val="000000"/>
                </a:solidFill>
              </a:rPr>
              <a:t> </a:t>
            </a:r>
            <a:r>
              <a:rPr lang="en-GB" sz="3800" i="0" u="sng" dirty="0" err="1">
                <a:solidFill>
                  <a:srgbClr val="000000"/>
                </a:solidFill>
              </a:rPr>
              <a:t>paprsky</a:t>
            </a:r>
            <a:r>
              <a:rPr lang="en-GB" sz="3800" i="0" u="sng" dirty="0">
                <a:solidFill>
                  <a:srgbClr val="000000"/>
                </a:solidFill>
              </a:rPr>
              <a:t> </a:t>
            </a:r>
            <a:r>
              <a:rPr lang="en-GB" sz="3800" i="0" u="sng" dirty="0" err="1" smtClean="0">
                <a:solidFill>
                  <a:srgbClr val="000000"/>
                </a:solidFill>
              </a:rPr>
              <a:t>rozptylky</a:t>
            </a:r>
            <a:endParaRPr lang="cs-CZ" sz="3800" i="0" u="sng" dirty="0" smtClean="0">
              <a:solidFill>
                <a:srgbClr val="000000"/>
              </a:solidFill>
            </a:endParaRPr>
          </a:p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cs-CZ" sz="3800" i="0" dirty="0" smtClean="0">
                <a:solidFill>
                  <a:srgbClr val="000000"/>
                </a:solidFill>
              </a:rPr>
              <a:t>1)</a:t>
            </a:r>
            <a:endParaRPr lang="en-GB" sz="3800" i="0" dirty="0">
              <a:solidFill>
                <a:srgbClr val="000000"/>
              </a:solidFill>
            </a:endParaRPr>
          </a:p>
        </p:txBody>
      </p:sp>
      <p:sp>
        <p:nvSpPr>
          <p:cNvPr id="55299" name="Line 2"/>
          <p:cNvSpPr>
            <a:spLocks noChangeShapeType="1"/>
          </p:cNvSpPr>
          <p:nvPr/>
        </p:nvSpPr>
        <p:spPr bwMode="auto">
          <a:xfrm>
            <a:off x="1981200" y="3657600"/>
            <a:ext cx="6019800" cy="1588"/>
          </a:xfrm>
          <a:prstGeom prst="line">
            <a:avLst/>
          </a:prstGeom>
          <a:noFill/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46084" name="Text Box 4"/>
          <p:cNvSpPr txBox="1">
            <a:spLocks noChangeArrowheads="1"/>
          </p:cNvSpPr>
          <p:nvPr/>
        </p:nvSpPr>
        <p:spPr bwMode="auto">
          <a:xfrm>
            <a:off x="827584" y="5661248"/>
            <a:ext cx="7934325" cy="8255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Clr>
                <a:srgbClr val="00CC99"/>
              </a:buCl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 err="1">
                <a:solidFill>
                  <a:schemeClr val="tx1"/>
                </a:solidFill>
              </a:rPr>
              <a:t>Paprsek</a:t>
            </a:r>
            <a:r>
              <a:rPr lang="en-GB" b="1" dirty="0">
                <a:solidFill>
                  <a:schemeClr val="tx1"/>
                </a:solidFill>
              </a:rPr>
              <a:t>  </a:t>
            </a:r>
            <a:r>
              <a:rPr lang="en-GB" b="1" dirty="0" err="1">
                <a:solidFill>
                  <a:schemeClr val="tx1"/>
                </a:solidFill>
              </a:rPr>
              <a:t>rovnoběžný</a:t>
            </a:r>
            <a:r>
              <a:rPr lang="en-GB" b="1" dirty="0">
                <a:solidFill>
                  <a:schemeClr val="tx1"/>
                </a:solidFill>
              </a:rPr>
              <a:t> s opt. </a:t>
            </a:r>
            <a:r>
              <a:rPr lang="en-GB" b="1" dirty="0" err="1">
                <a:solidFill>
                  <a:schemeClr val="tx1"/>
                </a:solidFill>
              </a:rPr>
              <a:t>osou</a:t>
            </a:r>
            <a:r>
              <a:rPr lang="en-GB" b="1" dirty="0">
                <a:solidFill>
                  <a:schemeClr val="tx1"/>
                </a:solidFill>
              </a:rPr>
              <a:t> se </a:t>
            </a:r>
            <a:r>
              <a:rPr lang="en-GB" b="1" dirty="0" err="1">
                <a:solidFill>
                  <a:schemeClr val="tx1"/>
                </a:solidFill>
              </a:rPr>
              <a:t>po</a:t>
            </a:r>
            <a:r>
              <a:rPr lang="en-GB" b="1" dirty="0">
                <a:solidFill>
                  <a:schemeClr val="tx1"/>
                </a:solidFill>
              </a:rPr>
              <a:t> </a:t>
            </a:r>
            <a:r>
              <a:rPr lang="en-GB" b="1" dirty="0" err="1">
                <a:solidFill>
                  <a:schemeClr val="tx1"/>
                </a:solidFill>
              </a:rPr>
              <a:t>průchodu</a:t>
            </a:r>
            <a:r>
              <a:rPr lang="en-GB" b="1" dirty="0">
                <a:solidFill>
                  <a:schemeClr val="tx1"/>
                </a:solidFill>
              </a:rPr>
              <a:t> </a:t>
            </a:r>
            <a:r>
              <a:rPr lang="en-GB" b="1" dirty="0" err="1">
                <a:solidFill>
                  <a:schemeClr val="tx1"/>
                </a:solidFill>
              </a:rPr>
              <a:t>rozptylkou</a:t>
            </a:r>
            <a:endParaRPr lang="en-GB" b="1" dirty="0">
              <a:solidFill>
                <a:schemeClr val="tx1"/>
              </a:solidFill>
            </a:endParaRPr>
          </a:p>
          <a:p>
            <a:pPr>
              <a:lnSpc>
                <a:spcPct val="100000"/>
              </a:lnSpc>
              <a:buClr>
                <a:srgbClr val="00CC99"/>
              </a:buCl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 err="1">
                <a:solidFill>
                  <a:schemeClr val="tx1"/>
                </a:solidFill>
              </a:rPr>
              <a:t>láme</a:t>
            </a:r>
            <a:r>
              <a:rPr lang="en-GB" b="1" dirty="0">
                <a:solidFill>
                  <a:schemeClr val="tx1"/>
                </a:solidFill>
              </a:rPr>
              <a:t> </a:t>
            </a:r>
            <a:r>
              <a:rPr lang="en-GB" b="1" dirty="0" err="1">
                <a:solidFill>
                  <a:schemeClr val="tx1"/>
                </a:solidFill>
              </a:rPr>
              <a:t>jakoby</a:t>
            </a:r>
            <a:r>
              <a:rPr lang="en-GB" b="1" dirty="0">
                <a:solidFill>
                  <a:schemeClr val="tx1"/>
                </a:solidFill>
              </a:rPr>
              <a:t> do </a:t>
            </a:r>
            <a:r>
              <a:rPr lang="en-GB" b="1" dirty="0" err="1">
                <a:solidFill>
                  <a:schemeClr val="tx1"/>
                </a:solidFill>
              </a:rPr>
              <a:t>ohniska</a:t>
            </a:r>
            <a:r>
              <a:rPr lang="en-GB" b="1" dirty="0">
                <a:solidFill>
                  <a:schemeClr val="tx1"/>
                </a:solidFill>
              </a:rPr>
              <a:t> </a:t>
            </a:r>
            <a:r>
              <a:rPr lang="en-GB" b="1" dirty="0" smtClean="0">
                <a:solidFill>
                  <a:schemeClr val="tx1"/>
                </a:solidFill>
              </a:rPr>
              <a:t>F</a:t>
            </a:r>
            <a:r>
              <a:rPr lang="cs-CZ" b="1" baseline="-25000" dirty="0" smtClean="0">
                <a:solidFill>
                  <a:schemeClr val="tx1"/>
                </a:solidFill>
              </a:rPr>
              <a:t>2</a:t>
            </a:r>
            <a:r>
              <a:rPr lang="en-GB" b="1" dirty="0" smtClean="0">
                <a:solidFill>
                  <a:schemeClr val="tx1"/>
                </a:solidFill>
              </a:rPr>
              <a:t>.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6085" name="Line 5"/>
          <p:cNvSpPr>
            <a:spLocks noChangeShapeType="1"/>
          </p:cNvSpPr>
          <p:nvPr/>
        </p:nvSpPr>
        <p:spPr bwMode="auto">
          <a:xfrm>
            <a:off x="1219200" y="4267200"/>
            <a:ext cx="3429000" cy="1588"/>
          </a:xfrm>
          <a:prstGeom prst="line">
            <a:avLst/>
          </a:prstGeom>
          <a:noFill/>
          <a:ln w="38160">
            <a:solidFill>
              <a:srgbClr val="00CC99"/>
            </a:solidFill>
            <a:miter lim="800000"/>
            <a:headEnd/>
            <a:tailEnd type="triangle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46086" name="Line 6"/>
          <p:cNvSpPr>
            <a:spLocks noChangeShapeType="1"/>
          </p:cNvSpPr>
          <p:nvPr/>
        </p:nvSpPr>
        <p:spPr bwMode="auto">
          <a:xfrm>
            <a:off x="4648200" y="4267200"/>
            <a:ext cx="2819400" cy="1295400"/>
          </a:xfrm>
          <a:prstGeom prst="line">
            <a:avLst/>
          </a:prstGeom>
          <a:noFill/>
          <a:ln w="38160">
            <a:solidFill>
              <a:srgbClr val="00CC99"/>
            </a:solidFill>
            <a:miter lim="800000"/>
            <a:headEnd/>
            <a:tailEnd type="triangle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55304" name="Line 7"/>
          <p:cNvSpPr>
            <a:spLocks noChangeShapeType="1"/>
          </p:cNvSpPr>
          <p:nvPr/>
        </p:nvSpPr>
        <p:spPr bwMode="auto">
          <a:xfrm>
            <a:off x="6096000" y="3505200"/>
            <a:ext cx="1588" cy="304800"/>
          </a:xfrm>
          <a:prstGeom prst="line">
            <a:avLst/>
          </a:prstGeom>
          <a:noFill/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55305" name="Line 8"/>
          <p:cNvSpPr>
            <a:spLocks noChangeShapeType="1"/>
          </p:cNvSpPr>
          <p:nvPr/>
        </p:nvSpPr>
        <p:spPr bwMode="auto">
          <a:xfrm>
            <a:off x="3200400" y="3505200"/>
            <a:ext cx="1588" cy="304800"/>
          </a:xfrm>
          <a:prstGeom prst="line">
            <a:avLst/>
          </a:prstGeom>
          <a:noFill/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55306" name="Text Box 9"/>
          <p:cNvSpPr txBox="1">
            <a:spLocks noChangeArrowheads="1"/>
          </p:cNvSpPr>
          <p:nvPr/>
        </p:nvSpPr>
        <p:spPr bwMode="auto">
          <a:xfrm>
            <a:off x="3048000" y="3810000"/>
            <a:ext cx="609600" cy="460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smtClean="0">
                <a:solidFill>
                  <a:srgbClr val="000000"/>
                </a:solidFill>
              </a:rPr>
              <a:t>F</a:t>
            </a:r>
            <a:r>
              <a:rPr lang="cs-CZ" baseline="-25000" dirty="0" smtClean="0">
                <a:solidFill>
                  <a:srgbClr val="000000"/>
                </a:solidFill>
              </a:rPr>
              <a:t>2</a:t>
            </a:r>
            <a:endParaRPr lang="en-GB" baseline="-25000" dirty="0">
              <a:solidFill>
                <a:srgbClr val="000000"/>
              </a:solidFill>
            </a:endParaRPr>
          </a:p>
        </p:txBody>
      </p:sp>
      <p:sp>
        <p:nvSpPr>
          <p:cNvPr id="55307" name="Text Box 10"/>
          <p:cNvSpPr txBox="1">
            <a:spLocks noChangeArrowheads="1"/>
          </p:cNvSpPr>
          <p:nvPr/>
        </p:nvSpPr>
        <p:spPr bwMode="auto">
          <a:xfrm>
            <a:off x="5791200" y="3810000"/>
            <a:ext cx="581000" cy="463846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smtClean="0">
                <a:solidFill>
                  <a:srgbClr val="000000"/>
                </a:solidFill>
              </a:rPr>
              <a:t>F</a:t>
            </a:r>
            <a:r>
              <a:rPr lang="cs-CZ" baseline="-25000" dirty="0" smtClean="0">
                <a:solidFill>
                  <a:srgbClr val="000000"/>
                </a:solidFill>
              </a:rPr>
              <a:t>1</a:t>
            </a:r>
            <a:endParaRPr lang="en-GB" baseline="-25000" dirty="0">
              <a:solidFill>
                <a:srgbClr val="000000"/>
              </a:solidFill>
            </a:endParaRPr>
          </a:p>
        </p:txBody>
      </p:sp>
      <p:sp>
        <p:nvSpPr>
          <p:cNvPr id="46091" name="Line 11"/>
          <p:cNvSpPr>
            <a:spLocks noChangeShapeType="1"/>
          </p:cNvSpPr>
          <p:nvPr/>
        </p:nvSpPr>
        <p:spPr bwMode="auto">
          <a:xfrm>
            <a:off x="1600200" y="2743200"/>
            <a:ext cx="3048000" cy="1588"/>
          </a:xfrm>
          <a:prstGeom prst="line">
            <a:avLst/>
          </a:prstGeom>
          <a:noFill/>
          <a:ln w="38160">
            <a:solidFill>
              <a:srgbClr val="00CC99"/>
            </a:solidFill>
            <a:miter lim="800000"/>
            <a:headEnd/>
            <a:tailEnd type="triangle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46092" name="Line 12"/>
          <p:cNvSpPr>
            <a:spLocks noChangeShapeType="1"/>
          </p:cNvSpPr>
          <p:nvPr/>
        </p:nvSpPr>
        <p:spPr bwMode="auto">
          <a:xfrm flipV="1">
            <a:off x="4648200" y="760413"/>
            <a:ext cx="3429000" cy="1984375"/>
          </a:xfrm>
          <a:prstGeom prst="line">
            <a:avLst/>
          </a:prstGeom>
          <a:noFill/>
          <a:ln w="38160">
            <a:solidFill>
              <a:srgbClr val="00CC99"/>
            </a:solidFill>
            <a:miter lim="800000"/>
            <a:headEnd/>
            <a:tailEnd type="triangle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46093" name="Line 13"/>
          <p:cNvSpPr>
            <a:spLocks noChangeShapeType="1"/>
          </p:cNvSpPr>
          <p:nvPr/>
        </p:nvSpPr>
        <p:spPr bwMode="auto">
          <a:xfrm flipV="1">
            <a:off x="3200400" y="2741613"/>
            <a:ext cx="1447800" cy="917575"/>
          </a:xfrm>
          <a:prstGeom prst="line">
            <a:avLst/>
          </a:prstGeom>
          <a:noFill/>
          <a:ln w="38160">
            <a:solidFill>
              <a:srgbClr val="00CC99"/>
            </a:solidFill>
            <a:prstDash val="dash"/>
            <a:miter lim="800000"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46094" name="Line 14"/>
          <p:cNvSpPr>
            <a:spLocks noChangeShapeType="1"/>
          </p:cNvSpPr>
          <p:nvPr/>
        </p:nvSpPr>
        <p:spPr bwMode="auto">
          <a:xfrm>
            <a:off x="3276600" y="3657600"/>
            <a:ext cx="1371600" cy="609600"/>
          </a:xfrm>
          <a:prstGeom prst="line">
            <a:avLst/>
          </a:prstGeom>
          <a:noFill/>
          <a:ln w="38160">
            <a:solidFill>
              <a:srgbClr val="00CC99"/>
            </a:solidFill>
            <a:prstDash val="dash"/>
            <a:miter lim="800000"/>
            <a:headEnd/>
            <a:tailEnd/>
          </a:ln>
        </p:spPr>
        <p:txBody>
          <a:bodyPr/>
          <a:lstStyle/>
          <a:p>
            <a:endParaRPr lang="cs-CZ"/>
          </a:p>
        </p:txBody>
      </p:sp>
      <p:grpSp>
        <p:nvGrpSpPr>
          <p:cNvPr id="18" name="Skupina 17"/>
          <p:cNvGrpSpPr/>
          <p:nvPr/>
        </p:nvGrpSpPr>
        <p:grpSpPr>
          <a:xfrm>
            <a:off x="4283968" y="1844824"/>
            <a:ext cx="720080" cy="3240360"/>
            <a:chOff x="7884367" y="1916832"/>
            <a:chExt cx="289620" cy="1368152"/>
          </a:xfrm>
        </p:grpSpPr>
        <p:sp>
          <p:nvSpPr>
            <p:cNvPr id="19" name="Line 18"/>
            <p:cNvSpPr>
              <a:spLocks noChangeShapeType="1"/>
            </p:cNvSpPr>
            <p:nvPr/>
          </p:nvSpPr>
          <p:spPr bwMode="auto">
            <a:xfrm>
              <a:off x="8028385" y="2204864"/>
              <a:ext cx="0" cy="792088"/>
            </a:xfrm>
            <a:prstGeom prst="line">
              <a:avLst/>
            </a:prstGeom>
            <a:noFill/>
            <a:ln w="3816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20" name="Line 18"/>
            <p:cNvSpPr>
              <a:spLocks noChangeShapeType="1"/>
            </p:cNvSpPr>
            <p:nvPr/>
          </p:nvSpPr>
          <p:spPr bwMode="auto">
            <a:xfrm flipH="1">
              <a:off x="7884367" y="2996952"/>
              <a:ext cx="142429" cy="288032"/>
            </a:xfrm>
            <a:prstGeom prst="line">
              <a:avLst/>
            </a:prstGeom>
            <a:noFill/>
            <a:ln w="3816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21" name="Line 18"/>
            <p:cNvSpPr>
              <a:spLocks noChangeShapeType="1"/>
            </p:cNvSpPr>
            <p:nvPr/>
          </p:nvSpPr>
          <p:spPr bwMode="auto">
            <a:xfrm flipH="1">
              <a:off x="8028384" y="1916832"/>
              <a:ext cx="142429" cy="288032"/>
            </a:xfrm>
            <a:prstGeom prst="line">
              <a:avLst/>
            </a:prstGeom>
            <a:noFill/>
            <a:ln w="3816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22" name="Line 18"/>
            <p:cNvSpPr>
              <a:spLocks noChangeShapeType="1"/>
            </p:cNvSpPr>
            <p:nvPr/>
          </p:nvSpPr>
          <p:spPr bwMode="auto">
            <a:xfrm>
              <a:off x="7884368" y="1916832"/>
              <a:ext cx="145603" cy="288032"/>
            </a:xfrm>
            <a:prstGeom prst="line">
              <a:avLst/>
            </a:prstGeom>
            <a:noFill/>
            <a:ln w="3816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23" name="Line 18"/>
            <p:cNvSpPr>
              <a:spLocks noChangeShapeType="1"/>
            </p:cNvSpPr>
            <p:nvPr/>
          </p:nvSpPr>
          <p:spPr bwMode="auto">
            <a:xfrm>
              <a:off x="8028384" y="2996952"/>
              <a:ext cx="145603" cy="288032"/>
            </a:xfrm>
            <a:prstGeom prst="line">
              <a:avLst/>
            </a:prstGeom>
            <a:noFill/>
            <a:ln w="3816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</p:grpSp>
      <p:sp>
        <p:nvSpPr>
          <p:cNvPr id="24" name="Text Box 10"/>
          <p:cNvSpPr txBox="1">
            <a:spLocks noChangeArrowheads="1"/>
          </p:cNvSpPr>
          <p:nvPr/>
        </p:nvSpPr>
        <p:spPr bwMode="auto">
          <a:xfrm>
            <a:off x="7596336" y="3717032"/>
            <a:ext cx="581000" cy="463846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cs-CZ" dirty="0" smtClean="0">
                <a:solidFill>
                  <a:srgbClr val="000000"/>
                </a:solidFill>
              </a:rPr>
              <a:t>o</a:t>
            </a:r>
            <a:endParaRPr lang="en-GB" baseline="-25000" dirty="0">
              <a:solidFill>
                <a:srgbClr val="000000"/>
              </a:solidFill>
            </a:endParaRPr>
          </a:p>
        </p:txBody>
      </p:sp>
      <p:sp>
        <p:nvSpPr>
          <p:cNvPr id="25" name="Text Box 9"/>
          <p:cNvSpPr txBox="1">
            <a:spLocks noChangeArrowheads="1"/>
          </p:cNvSpPr>
          <p:nvPr/>
        </p:nvSpPr>
        <p:spPr bwMode="auto">
          <a:xfrm>
            <a:off x="4211960" y="3645024"/>
            <a:ext cx="432048" cy="460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cs-CZ" dirty="0" smtClean="0">
                <a:solidFill>
                  <a:srgbClr val="000000"/>
                </a:solidFill>
              </a:rPr>
              <a:t>S</a:t>
            </a:r>
            <a:endParaRPr lang="en-GB" baseline="-250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60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60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-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60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-#ppt_w/2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60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60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-#ppt_w/2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60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2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 additive="repl"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300" fill="hold"/>
                                        <p:tgtEl>
                                          <p:spTgt spid="460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w/2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300" fill="hold"/>
                                        <p:tgtEl>
                                          <p:spTgt spid="460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28" dur="500"/>
                                        <p:tgtEl>
                                          <p:spTgt spid="460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nt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33" dur="500"/>
                                        <p:tgtEl>
                                          <p:spTgt spid="460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9" presetClass="ent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38" dur="500"/>
                                        <p:tgtEl>
                                          <p:spTgt spid="460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9" presetClass="ent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43" dur="500"/>
                                        <p:tgtEl>
                                          <p:spTgt spid="460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85" grpId="0" animBg="1"/>
      <p:bldP spid="46086" grpId="0" animBg="1"/>
      <p:bldP spid="46091" grpId="0" animBg="1"/>
      <p:bldP spid="46092" grpId="0" animBg="1"/>
      <p:bldP spid="46093" grpId="0" animBg="1"/>
      <p:bldP spid="4609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Text Box 1"/>
          <p:cNvSpPr txBox="1">
            <a:spLocks noChangeArrowheads="1"/>
          </p:cNvSpPr>
          <p:nvPr/>
        </p:nvSpPr>
        <p:spPr bwMode="auto">
          <a:xfrm>
            <a:off x="323528" y="764704"/>
            <a:ext cx="1917576" cy="838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ctr"/>
          <a:lstStyle/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cs-CZ" sz="3800" i="0" dirty="0" smtClean="0">
                <a:solidFill>
                  <a:srgbClr val="000000"/>
                </a:solidFill>
              </a:rPr>
              <a:t>2)</a:t>
            </a:r>
            <a:endParaRPr lang="en-GB" sz="3800" i="0" dirty="0">
              <a:solidFill>
                <a:srgbClr val="000000"/>
              </a:solidFill>
            </a:endParaRPr>
          </a:p>
        </p:txBody>
      </p:sp>
      <p:sp>
        <p:nvSpPr>
          <p:cNvPr id="56323" name="Line 2"/>
          <p:cNvSpPr>
            <a:spLocks noChangeShapeType="1"/>
          </p:cNvSpPr>
          <p:nvPr/>
        </p:nvSpPr>
        <p:spPr bwMode="auto">
          <a:xfrm>
            <a:off x="1981200" y="3657600"/>
            <a:ext cx="6019800" cy="1588"/>
          </a:xfrm>
          <a:prstGeom prst="line">
            <a:avLst/>
          </a:prstGeom>
          <a:noFill/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47108" name="Text Box 4"/>
          <p:cNvSpPr txBox="1">
            <a:spLocks noChangeArrowheads="1"/>
          </p:cNvSpPr>
          <p:nvPr/>
        </p:nvSpPr>
        <p:spPr bwMode="auto">
          <a:xfrm>
            <a:off x="304800" y="5715000"/>
            <a:ext cx="8229600" cy="8255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lnSpc>
                <a:spcPct val="100000"/>
              </a:lnSpc>
              <a:buClr>
                <a:srgbClr val="3333CC"/>
              </a:buCl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 err="1">
                <a:solidFill>
                  <a:schemeClr val="tx1"/>
                </a:solidFill>
              </a:rPr>
              <a:t>Paprsek</a:t>
            </a:r>
            <a:r>
              <a:rPr lang="en-GB" b="1" dirty="0">
                <a:solidFill>
                  <a:schemeClr val="tx1"/>
                </a:solidFill>
              </a:rPr>
              <a:t> </a:t>
            </a:r>
            <a:r>
              <a:rPr lang="en-GB" b="1" dirty="0" err="1">
                <a:solidFill>
                  <a:schemeClr val="tx1"/>
                </a:solidFill>
              </a:rPr>
              <a:t>směřující</a:t>
            </a:r>
            <a:r>
              <a:rPr lang="en-GB" b="1" dirty="0">
                <a:solidFill>
                  <a:schemeClr val="tx1"/>
                </a:solidFill>
              </a:rPr>
              <a:t> do </a:t>
            </a:r>
            <a:r>
              <a:rPr lang="en-GB" b="1" dirty="0" err="1">
                <a:solidFill>
                  <a:schemeClr val="tx1"/>
                </a:solidFill>
              </a:rPr>
              <a:t>ohniska</a:t>
            </a:r>
            <a:r>
              <a:rPr lang="en-GB" b="1" dirty="0">
                <a:solidFill>
                  <a:schemeClr val="tx1"/>
                </a:solidFill>
              </a:rPr>
              <a:t> </a:t>
            </a:r>
            <a:r>
              <a:rPr lang="en-GB" b="1" dirty="0" smtClean="0">
                <a:solidFill>
                  <a:schemeClr val="tx1"/>
                </a:solidFill>
              </a:rPr>
              <a:t>F</a:t>
            </a:r>
            <a:r>
              <a:rPr lang="cs-CZ" b="1" baseline="-25000" dirty="0" smtClean="0">
                <a:solidFill>
                  <a:schemeClr val="tx1"/>
                </a:solidFill>
              </a:rPr>
              <a:t>1</a:t>
            </a:r>
            <a:r>
              <a:rPr lang="en-GB" b="1" dirty="0" smtClean="0">
                <a:solidFill>
                  <a:schemeClr val="tx1"/>
                </a:solidFill>
              </a:rPr>
              <a:t> </a:t>
            </a:r>
            <a:r>
              <a:rPr lang="en-GB" b="1" dirty="0">
                <a:solidFill>
                  <a:schemeClr val="tx1"/>
                </a:solidFill>
              </a:rPr>
              <a:t>se </a:t>
            </a:r>
            <a:r>
              <a:rPr lang="en-GB" b="1" dirty="0" err="1">
                <a:solidFill>
                  <a:schemeClr val="tx1"/>
                </a:solidFill>
              </a:rPr>
              <a:t>po</a:t>
            </a:r>
            <a:r>
              <a:rPr lang="en-GB" b="1" dirty="0">
                <a:solidFill>
                  <a:schemeClr val="tx1"/>
                </a:solidFill>
              </a:rPr>
              <a:t> </a:t>
            </a:r>
            <a:r>
              <a:rPr lang="en-GB" b="1" dirty="0" err="1">
                <a:solidFill>
                  <a:schemeClr val="tx1"/>
                </a:solidFill>
              </a:rPr>
              <a:t>průchodu</a:t>
            </a:r>
            <a:r>
              <a:rPr lang="en-GB" b="1" dirty="0">
                <a:solidFill>
                  <a:schemeClr val="tx1"/>
                </a:solidFill>
              </a:rPr>
              <a:t> </a:t>
            </a:r>
            <a:r>
              <a:rPr lang="en-GB" b="1" dirty="0" err="1">
                <a:solidFill>
                  <a:schemeClr val="tx1"/>
                </a:solidFill>
              </a:rPr>
              <a:t>rozptylkou</a:t>
            </a:r>
            <a:r>
              <a:rPr lang="en-GB" b="1" dirty="0">
                <a:solidFill>
                  <a:schemeClr val="tx1"/>
                </a:solidFill>
              </a:rPr>
              <a:t> </a:t>
            </a:r>
            <a:r>
              <a:rPr lang="en-GB" b="1" dirty="0" err="1">
                <a:solidFill>
                  <a:schemeClr val="tx1"/>
                </a:solidFill>
              </a:rPr>
              <a:t>láme</a:t>
            </a:r>
            <a:r>
              <a:rPr lang="en-GB" b="1" dirty="0">
                <a:solidFill>
                  <a:schemeClr val="tx1"/>
                </a:solidFill>
              </a:rPr>
              <a:t>  </a:t>
            </a:r>
            <a:r>
              <a:rPr lang="en-GB" b="1" dirty="0" err="1">
                <a:solidFill>
                  <a:schemeClr val="tx1"/>
                </a:solidFill>
              </a:rPr>
              <a:t>rovnoběžně</a:t>
            </a:r>
            <a:r>
              <a:rPr lang="en-GB" b="1" dirty="0">
                <a:solidFill>
                  <a:schemeClr val="tx1"/>
                </a:solidFill>
              </a:rPr>
              <a:t> s opt. </a:t>
            </a:r>
            <a:r>
              <a:rPr lang="en-GB" b="1" dirty="0" err="1">
                <a:solidFill>
                  <a:schemeClr val="tx1"/>
                </a:solidFill>
              </a:rPr>
              <a:t>osou</a:t>
            </a:r>
            <a:r>
              <a:rPr lang="en-GB" b="1" dirty="0">
                <a:solidFill>
                  <a:schemeClr val="tx1"/>
                </a:solidFill>
              </a:rPr>
              <a:t>. </a:t>
            </a:r>
          </a:p>
        </p:txBody>
      </p:sp>
      <p:sp>
        <p:nvSpPr>
          <p:cNvPr id="47109" name="Line 5"/>
          <p:cNvSpPr>
            <a:spLocks noChangeShapeType="1"/>
          </p:cNvSpPr>
          <p:nvPr/>
        </p:nvSpPr>
        <p:spPr bwMode="auto">
          <a:xfrm>
            <a:off x="4724400" y="2819400"/>
            <a:ext cx="3429000" cy="1588"/>
          </a:xfrm>
          <a:prstGeom prst="line">
            <a:avLst/>
          </a:prstGeom>
          <a:noFill/>
          <a:ln w="38160">
            <a:solidFill>
              <a:srgbClr val="3333CC"/>
            </a:solidFill>
            <a:miter lim="800000"/>
            <a:headEnd/>
            <a:tailEnd type="triangle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47110" name="Line 6"/>
          <p:cNvSpPr>
            <a:spLocks noChangeShapeType="1"/>
          </p:cNvSpPr>
          <p:nvPr/>
        </p:nvSpPr>
        <p:spPr bwMode="auto">
          <a:xfrm>
            <a:off x="2123728" y="1340768"/>
            <a:ext cx="2584797" cy="1504032"/>
          </a:xfrm>
          <a:prstGeom prst="line">
            <a:avLst/>
          </a:prstGeom>
          <a:noFill/>
          <a:ln w="38160">
            <a:solidFill>
              <a:srgbClr val="3333CC"/>
            </a:solidFill>
            <a:miter lim="800000"/>
            <a:headEnd/>
            <a:tailEnd type="triangle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56328" name="Line 7"/>
          <p:cNvSpPr>
            <a:spLocks noChangeShapeType="1"/>
          </p:cNvSpPr>
          <p:nvPr/>
        </p:nvSpPr>
        <p:spPr bwMode="auto">
          <a:xfrm>
            <a:off x="6096000" y="3505200"/>
            <a:ext cx="1588" cy="304800"/>
          </a:xfrm>
          <a:prstGeom prst="line">
            <a:avLst/>
          </a:prstGeom>
          <a:noFill/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56329" name="Line 8"/>
          <p:cNvSpPr>
            <a:spLocks noChangeShapeType="1"/>
          </p:cNvSpPr>
          <p:nvPr/>
        </p:nvSpPr>
        <p:spPr bwMode="auto">
          <a:xfrm>
            <a:off x="3200400" y="3505200"/>
            <a:ext cx="1588" cy="304800"/>
          </a:xfrm>
          <a:prstGeom prst="line">
            <a:avLst/>
          </a:prstGeom>
          <a:noFill/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56330" name="Text Box 9"/>
          <p:cNvSpPr txBox="1">
            <a:spLocks noChangeArrowheads="1"/>
          </p:cNvSpPr>
          <p:nvPr/>
        </p:nvSpPr>
        <p:spPr bwMode="auto">
          <a:xfrm>
            <a:off x="3043238" y="3810000"/>
            <a:ext cx="736674" cy="460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smtClean="0">
                <a:solidFill>
                  <a:srgbClr val="000000"/>
                </a:solidFill>
              </a:rPr>
              <a:t>F</a:t>
            </a:r>
            <a:r>
              <a:rPr lang="cs-CZ" baseline="-25000" dirty="0" smtClean="0">
                <a:solidFill>
                  <a:srgbClr val="000000"/>
                </a:solidFill>
              </a:rPr>
              <a:t>2</a:t>
            </a:r>
            <a:endParaRPr lang="en-GB" baseline="-25000" dirty="0">
              <a:solidFill>
                <a:srgbClr val="000000"/>
              </a:solidFill>
            </a:endParaRPr>
          </a:p>
        </p:txBody>
      </p:sp>
      <p:sp>
        <p:nvSpPr>
          <p:cNvPr id="56331" name="Text Box 10"/>
          <p:cNvSpPr txBox="1">
            <a:spLocks noChangeArrowheads="1"/>
          </p:cNvSpPr>
          <p:nvPr/>
        </p:nvSpPr>
        <p:spPr bwMode="auto">
          <a:xfrm>
            <a:off x="5791200" y="3733800"/>
            <a:ext cx="653008" cy="463846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smtClean="0">
                <a:solidFill>
                  <a:srgbClr val="000000"/>
                </a:solidFill>
              </a:rPr>
              <a:t>F</a:t>
            </a:r>
            <a:r>
              <a:rPr lang="cs-CZ" baseline="-25000" dirty="0" smtClean="0">
                <a:solidFill>
                  <a:srgbClr val="000000"/>
                </a:solidFill>
              </a:rPr>
              <a:t>1</a:t>
            </a:r>
            <a:endParaRPr lang="en-GB" baseline="-25000" dirty="0">
              <a:solidFill>
                <a:srgbClr val="000000"/>
              </a:solidFill>
            </a:endParaRPr>
          </a:p>
        </p:txBody>
      </p:sp>
      <p:sp>
        <p:nvSpPr>
          <p:cNvPr id="47115" name="Line 11"/>
          <p:cNvSpPr>
            <a:spLocks noChangeShapeType="1"/>
          </p:cNvSpPr>
          <p:nvPr/>
        </p:nvSpPr>
        <p:spPr bwMode="auto">
          <a:xfrm flipV="1">
            <a:off x="1763688" y="4221088"/>
            <a:ext cx="2917279" cy="1193328"/>
          </a:xfrm>
          <a:prstGeom prst="line">
            <a:avLst/>
          </a:prstGeom>
          <a:noFill/>
          <a:ln w="38160">
            <a:solidFill>
              <a:srgbClr val="3333CC"/>
            </a:solidFill>
            <a:miter lim="800000"/>
            <a:headEnd/>
            <a:tailEnd type="triangle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47116" name="Line 12"/>
          <p:cNvSpPr>
            <a:spLocks noChangeShapeType="1"/>
          </p:cNvSpPr>
          <p:nvPr/>
        </p:nvSpPr>
        <p:spPr bwMode="auto">
          <a:xfrm>
            <a:off x="4648200" y="4191000"/>
            <a:ext cx="3429000" cy="1588"/>
          </a:xfrm>
          <a:prstGeom prst="line">
            <a:avLst/>
          </a:prstGeom>
          <a:noFill/>
          <a:ln w="38160">
            <a:solidFill>
              <a:srgbClr val="3333CC"/>
            </a:solidFill>
            <a:miter lim="800000"/>
            <a:headEnd/>
            <a:tailEnd type="triangle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47117" name="Line 13"/>
          <p:cNvSpPr>
            <a:spLocks noChangeShapeType="1"/>
          </p:cNvSpPr>
          <p:nvPr/>
        </p:nvSpPr>
        <p:spPr bwMode="auto">
          <a:xfrm flipH="1" flipV="1">
            <a:off x="4716016" y="2852935"/>
            <a:ext cx="1381572" cy="806252"/>
          </a:xfrm>
          <a:prstGeom prst="line">
            <a:avLst/>
          </a:prstGeom>
          <a:noFill/>
          <a:ln w="38160">
            <a:solidFill>
              <a:srgbClr val="3333CC"/>
            </a:solidFill>
            <a:prstDash val="dash"/>
            <a:miter lim="800000"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47118" name="Line 14"/>
          <p:cNvSpPr>
            <a:spLocks noChangeShapeType="1"/>
          </p:cNvSpPr>
          <p:nvPr/>
        </p:nvSpPr>
        <p:spPr bwMode="auto">
          <a:xfrm flipV="1">
            <a:off x="4724400" y="3656013"/>
            <a:ext cx="1371600" cy="536575"/>
          </a:xfrm>
          <a:prstGeom prst="line">
            <a:avLst/>
          </a:prstGeom>
          <a:noFill/>
          <a:ln w="38160">
            <a:solidFill>
              <a:srgbClr val="3333CC"/>
            </a:solidFill>
            <a:prstDash val="dash"/>
            <a:miter lim="800000"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18" name="Text Box 10"/>
          <p:cNvSpPr txBox="1">
            <a:spLocks noChangeArrowheads="1"/>
          </p:cNvSpPr>
          <p:nvPr/>
        </p:nvSpPr>
        <p:spPr bwMode="auto">
          <a:xfrm>
            <a:off x="7812360" y="3645024"/>
            <a:ext cx="653008" cy="463846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cs-CZ" dirty="0" smtClean="0">
                <a:solidFill>
                  <a:srgbClr val="000000"/>
                </a:solidFill>
              </a:rPr>
              <a:t>o</a:t>
            </a:r>
            <a:endParaRPr lang="en-GB" baseline="-25000" dirty="0">
              <a:solidFill>
                <a:srgbClr val="000000"/>
              </a:solidFill>
            </a:endParaRPr>
          </a:p>
        </p:txBody>
      </p:sp>
      <p:grpSp>
        <p:nvGrpSpPr>
          <p:cNvPr id="19" name="Skupina 18"/>
          <p:cNvGrpSpPr/>
          <p:nvPr/>
        </p:nvGrpSpPr>
        <p:grpSpPr>
          <a:xfrm>
            <a:off x="4355976" y="1844824"/>
            <a:ext cx="720080" cy="3456384"/>
            <a:chOff x="7884367" y="1916832"/>
            <a:chExt cx="289620" cy="1368152"/>
          </a:xfrm>
        </p:grpSpPr>
        <p:sp>
          <p:nvSpPr>
            <p:cNvPr id="20" name="Line 18"/>
            <p:cNvSpPr>
              <a:spLocks noChangeShapeType="1"/>
            </p:cNvSpPr>
            <p:nvPr/>
          </p:nvSpPr>
          <p:spPr bwMode="auto">
            <a:xfrm>
              <a:off x="8028385" y="2204864"/>
              <a:ext cx="0" cy="792088"/>
            </a:xfrm>
            <a:prstGeom prst="line">
              <a:avLst/>
            </a:prstGeom>
            <a:noFill/>
            <a:ln w="3816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21" name="Line 18"/>
            <p:cNvSpPr>
              <a:spLocks noChangeShapeType="1"/>
            </p:cNvSpPr>
            <p:nvPr/>
          </p:nvSpPr>
          <p:spPr bwMode="auto">
            <a:xfrm flipH="1">
              <a:off x="7884367" y="2996952"/>
              <a:ext cx="142429" cy="288032"/>
            </a:xfrm>
            <a:prstGeom prst="line">
              <a:avLst/>
            </a:prstGeom>
            <a:noFill/>
            <a:ln w="3816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22" name="Line 18"/>
            <p:cNvSpPr>
              <a:spLocks noChangeShapeType="1"/>
            </p:cNvSpPr>
            <p:nvPr/>
          </p:nvSpPr>
          <p:spPr bwMode="auto">
            <a:xfrm flipH="1">
              <a:off x="8028384" y="1916832"/>
              <a:ext cx="142429" cy="288032"/>
            </a:xfrm>
            <a:prstGeom prst="line">
              <a:avLst/>
            </a:prstGeom>
            <a:noFill/>
            <a:ln w="3816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23" name="Line 18"/>
            <p:cNvSpPr>
              <a:spLocks noChangeShapeType="1"/>
            </p:cNvSpPr>
            <p:nvPr/>
          </p:nvSpPr>
          <p:spPr bwMode="auto">
            <a:xfrm>
              <a:off x="7884368" y="1916832"/>
              <a:ext cx="145603" cy="288032"/>
            </a:xfrm>
            <a:prstGeom prst="line">
              <a:avLst/>
            </a:prstGeom>
            <a:noFill/>
            <a:ln w="3816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24" name="Line 18"/>
            <p:cNvSpPr>
              <a:spLocks noChangeShapeType="1"/>
            </p:cNvSpPr>
            <p:nvPr/>
          </p:nvSpPr>
          <p:spPr bwMode="auto">
            <a:xfrm>
              <a:off x="8028384" y="2996952"/>
              <a:ext cx="145603" cy="288032"/>
            </a:xfrm>
            <a:prstGeom prst="line">
              <a:avLst/>
            </a:prstGeom>
            <a:noFill/>
            <a:ln w="3816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</p:grpSp>
      <p:sp>
        <p:nvSpPr>
          <p:cNvPr id="25" name="Text Box 9"/>
          <p:cNvSpPr txBox="1">
            <a:spLocks noChangeArrowheads="1"/>
          </p:cNvSpPr>
          <p:nvPr/>
        </p:nvSpPr>
        <p:spPr bwMode="auto">
          <a:xfrm>
            <a:off x="4355976" y="3645024"/>
            <a:ext cx="432048" cy="460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cs-CZ" dirty="0" smtClean="0">
                <a:solidFill>
                  <a:srgbClr val="000000"/>
                </a:solidFill>
              </a:rPr>
              <a:t>S</a:t>
            </a:r>
            <a:endParaRPr lang="en-GB" baseline="-250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71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7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-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71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-#ppt_w/2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7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19" dur="500"/>
                                        <p:tgtEl>
                                          <p:spTgt spid="47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71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-#ppt_w/2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71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nt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30" dur="500"/>
                                        <p:tgtEl>
                                          <p:spTgt spid="47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 additive="repl"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300" fill="hold"/>
                                        <p:tgtEl>
                                          <p:spTgt spid="471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300" fill="hold"/>
                                        <p:tgtEl>
                                          <p:spTgt spid="47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9" presetClass="ent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41" dur="500"/>
                                        <p:tgtEl>
                                          <p:spTgt spid="47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9" presetClass="ent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46" dur="500"/>
                                        <p:tgtEl>
                                          <p:spTgt spid="47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09" grpId="0" animBg="1"/>
      <p:bldP spid="47110" grpId="0" animBg="1"/>
      <p:bldP spid="47115" grpId="0" animBg="1"/>
      <p:bldP spid="47116" grpId="0" animBg="1"/>
      <p:bldP spid="47117" grpId="0" animBg="1"/>
      <p:bldP spid="4711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Text Box 1"/>
          <p:cNvSpPr txBox="1">
            <a:spLocks noChangeArrowheads="1"/>
          </p:cNvSpPr>
          <p:nvPr/>
        </p:nvSpPr>
        <p:spPr bwMode="auto">
          <a:xfrm>
            <a:off x="611560" y="548680"/>
            <a:ext cx="2232248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ctr"/>
          <a:lstStyle/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cs-CZ" sz="3800" i="0" dirty="0" smtClean="0">
                <a:solidFill>
                  <a:srgbClr val="000000"/>
                </a:solidFill>
              </a:rPr>
              <a:t>3)</a:t>
            </a:r>
            <a:endParaRPr lang="en-GB" sz="3800" i="0" dirty="0">
              <a:solidFill>
                <a:srgbClr val="000000"/>
              </a:solidFill>
            </a:endParaRPr>
          </a:p>
        </p:txBody>
      </p:sp>
      <p:sp>
        <p:nvSpPr>
          <p:cNvPr id="57347" name="Line 2"/>
          <p:cNvSpPr>
            <a:spLocks noChangeShapeType="1"/>
          </p:cNvSpPr>
          <p:nvPr/>
        </p:nvSpPr>
        <p:spPr bwMode="auto">
          <a:xfrm>
            <a:off x="1981200" y="3657600"/>
            <a:ext cx="6019800" cy="1588"/>
          </a:xfrm>
          <a:prstGeom prst="line">
            <a:avLst/>
          </a:prstGeom>
          <a:noFill/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48132" name="Text Box 4"/>
          <p:cNvSpPr txBox="1">
            <a:spLocks noChangeArrowheads="1"/>
          </p:cNvSpPr>
          <p:nvPr/>
        </p:nvSpPr>
        <p:spPr bwMode="auto">
          <a:xfrm>
            <a:off x="899592" y="5733256"/>
            <a:ext cx="7643737" cy="83317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Clr>
                <a:srgbClr val="FF0000"/>
              </a:buCl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 err="1">
                <a:solidFill>
                  <a:schemeClr val="tx1"/>
                </a:solidFill>
              </a:rPr>
              <a:t>Paprsek</a:t>
            </a:r>
            <a:r>
              <a:rPr lang="en-GB" b="1" dirty="0">
                <a:solidFill>
                  <a:schemeClr val="tx1"/>
                </a:solidFill>
              </a:rPr>
              <a:t> </a:t>
            </a:r>
            <a:r>
              <a:rPr lang="en-GB" b="1" dirty="0" err="1">
                <a:solidFill>
                  <a:schemeClr val="tx1"/>
                </a:solidFill>
              </a:rPr>
              <a:t>směřující</a:t>
            </a:r>
            <a:r>
              <a:rPr lang="en-GB" b="1" dirty="0">
                <a:solidFill>
                  <a:schemeClr val="tx1"/>
                </a:solidFill>
              </a:rPr>
              <a:t> do </a:t>
            </a:r>
            <a:r>
              <a:rPr lang="en-GB" b="1" dirty="0" err="1">
                <a:solidFill>
                  <a:schemeClr val="tx1"/>
                </a:solidFill>
              </a:rPr>
              <a:t>středu</a:t>
            </a:r>
            <a:r>
              <a:rPr lang="en-GB" b="1" dirty="0">
                <a:solidFill>
                  <a:schemeClr val="tx1"/>
                </a:solidFill>
              </a:rPr>
              <a:t> </a:t>
            </a:r>
            <a:r>
              <a:rPr lang="en-GB" b="1" dirty="0" err="1">
                <a:solidFill>
                  <a:schemeClr val="tx1"/>
                </a:solidFill>
              </a:rPr>
              <a:t>rozptylky</a:t>
            </a:r>
            <a:r>
              <a:rPr lang="en-GB" b="1" dirty="0">
                <a:solidFill>
                  <a:schemeClr val="tx1"/>
                </a:solidFill>
              </a:rPr>
              <a:t> </a:t>
            </a:r>
            <a:r>
              <a:rPr lang="en-GB" b="1" dirty="0" err="1">
                <a:solidFill>
                  <a:schemeClr val="tx1"/>
                </a:solidFill>
              </a:rPr>
              <a:t>po</a:t>
            </a:r>
            <a:r>
              <a:rPr lang="en-GB" b="1" dirty="0">
                <a:solidFill>
                  <a:schemeClr val="tx1"/>
                </a:solidFill>
              </a:rPr>
              <a:t> </a:t>
            </a:r>
            <a:r>
              <a:rPr lang="en-GB" b="1" dirty="0" err="1">
                <a:solidFill>
                  <a:schemeClr val="tx1"/>
                </a:solidFill>
              </a:rPr>
              <a:t>průchodu</a:t>
            </a:r>
            <a:r>
              <a:rPr lang="en-GB" b="1" dirty="0">
                <a:solidFill>
                  <a:schemeClr val="tx1"/>
                </a:solidFill>
              </a:rPr>
              <a:t> </a:t>
            </a:r>
            <a:r>
              <a:rPr lang="en-GB" b="1" dirty="0" err="1">
                <a:solidFill>
                  <a:schemeClr val="tx1"/>
                </a:solidFill>
              </a:rPr>
              <a:t>nemění</a:t>
            </a:r>
            <a:endParaRPr lang="en-GB" b="1" dirty="0">
              <a:solidFill>
                <a:schemeClr val="tx1"/>
              </a:solidFill>
            </a:endParaRPr>
          </a:p>
          <a:p>
            <a:pPr>
              <a:lnSpc>
                <a:spcPct val="100000"/>
              </a:lnSpc>
              <a:buClr>
                <a:srgbClr val="FF0000"/>
              </a:buCl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 err="1">
                <a:solidFill>
                  <a:schemeClr val="tx1"/>
                </a:solidFill>
              </a:rPr>
              <a:t>svůj</a:t>
            </a:r>
            <a:r>
              <a:rPr lang="en-GB" b="1" dirty="0">
                <a:solidFill>
                  <a:schemeClr val="tx1"/>
                </a:solidFill>
              </a:rPr>
              <a:t> </a:t>
            </a:r>
            <a:r>
              <a:rPr lang="en-GB" b="1" dirty="0" err="1">
                <a:solidFill>
                  <a:schemeClr val="tx1"/>
                </a:solidFill>
              </a:rPr>
              <a:t>směr</a:t>
            </a:r>
            <a:r>
              <a:rPr lang="en-GB" b="1" dirty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48133" name="Line 5"/>
          <p:cNvSpPr>
            <a:spLocks noChangeShapeType="1"/>
          </p:cNvSpPr>
          <p:nvPr/>
        </p:nvSpPr>
        <p:spPr bwMode="auto">
          <a:xfrm flipV="1">
            <a:off x="1219200" y="2436813"/>
            <a:ext cx="6477000" cy="2593975"/>
          </a:xfrm>
          <a:prstGeom prst="line">
            <a:avLst/>
          </a:prstGeom>
          <a:noFill/>
          <a:ln w="38160">
            <a:solidFill>
              <a:schemeClr val="accent6">
                <a:lumMod val="60000"/>
                <a:lumOff val="40000"/>
              </a:schemeClr>
            </a:solidFill>
            <a:miter lim="800000"/>
            <a:headEnd/>
            <a:tailEnd type="triangle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57351" name="Line 6"/>
          <p:cNvSpPr>
            <a:spLocks noChangeShapeType="1"/>
          </p:cNvSpPr>
          <p:nvPr/>
        </p:nvSpPr>
        <p:spPr bwMode="auto">
          <a:xfrm>
            <a:off x="6096000" y="3505200"/>
            <a:ext cx="1588" cy="304800"/>
          </a:xfrm>
          <a:prstGeom prst="line">
            <a:avLst/>
          </a:prstGeom>
          <a:noFill/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57352" name="Line 7"/>
          <p:cNvSpPr>
            <a:spLocks noChangeShapeType="1"/>
          </p:cNvSpPr>
          <p:nvPr/>
        </p:nvSpPr>
        <p:spPr bwMode="auto">
          <a:xfrm>
            <a:off x="3200400" y="3505200"/>
            <a:ext cx="1588" cy="304800"/>
          </a:xfrm>
          <a:prstGeom prst="line">
            <a:avLst/>
          </a:prstGeom>
          <a:noFill/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57353" name="Text Box 8"/>
          <p:cNvSpPr txBox="1">
            <a:spLocks noChangeArrowheads="1"/>
          </p:cNvSpPr>
          <p:nvPr/>
        </p:nvSpPr>
        <p:spPr bwMode="auto">
          <a:xfrm>
            <a:off x="2915816" y="3717032"/>
            <a:ext cx="808682" cy="460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smtClean="0">
                <a:solidFill>
                  <a:srgbClr val="000000"/>
                </a:solidFill>
              </a:rPr>
              <a:t>F</a:t>
            </a:r>
            <a:r>
              <a:rPr lang="cs-CZ" baseline="-25000" dirty="0" smtClean="0">
                <a:solidFill>
                  <a:srgbClr val="000000"/>
                </a:solidFill>
              </a:rPr>
              <a:t>2</a:t>
            </a:r>
            <a:endParaRPr lang="en-GB" baseline="-25000" dirty="0">
              <a:solidFill>
                <a:srgbClr val="000000"/>
              </a:solidFill>
            </a:endParaRPr>
          </a:p>
        </p:txBody>
      </p:sp>
      <p:sp>
        <p:nvSpPr>
          <p:cNvPr id="57354" name="Text Box 9"/>
          <p:cNvSpPr txBox="1">
            <a:spLocks noChangeArrowheads="1"/>
          </p:cNvSpPr>
          <p:nvPr/>
        </p:nvSpPr>
        <p:spPr bwMode="auto">
          <a:xfrm flipH="1">
            <a:off x="6096000" y="3657600"/>
            <a:ext cx="636240" cy="463846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smtClean="0">
                <a:solidFill>
                  <a:srgbClr val="000000"/>
                </a:solidFill>
              </a:rPr>
              <a:t>F</a:t>
            </a:r>
            <a:r>
              <a:rPr lang="cs-CZ" baseline="-25000" dirty="0" smtClean="0">
                <a:solidFill>
                  <a:srgbClr val="000000"/>
                </a:solidFill>
              </a:rPr>
              <a:t>1</a:t>
            </a:r>
            <a:endParaRPr lang="en-GB" baseline="-25000" dirty="0">
              <a:solidFill>
                <a:srgbClr val="000000"/>
              </a:solidFill>
            </a:endParaRPr>
          </a:p>
        </p:txBody>
      </p:sp>
      <p:sp>
        <p:nvSpPr>
          <p:cNvPr id="57355" name="Text Box 10"/>
          <p:cNvSpPr txBox="1">
            <a:spLocks noChangeArrowheads="1"/>
          </p:cNvSpPr>
          <p:nvPr/>
        </p:nvSpPr>
        <p:spPr bwMode="auto">
          <a:xfrm>
            <a:off x="4343400" y="3124200"/>
            <a:ext cx="303213" cy="460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>
                <a:solidFill>
                  <a:srgbClr val="000000"/>
                </a:solidFill>
              </a:rPr>
              <a:t>S</a:t>
            </a:r>
          </a:p>
        </p:txBody>
      </p:sp>
      <p:sp>
        <p:nvSpPr>
          <p:cNvPr id="48139" name="Line 11"/>
          <p:cNvSpPr>
            <a:spLocks noChangeShapeType="1"/>
          </p:cNvSpPr>
          <p:nvPr/>
        </p:nvSpPr>
        <p:spPr bwMode="auto">
          <a:xfrm>
            <a:off x="1981200" y="2895600"/>
            <a:ext cx="5638800" cy="1676400"/>
          </a:xfrm>
          <a:prstGeom prst="line">
            <a:avLst/>
          </a:prstGeom>
          <a:noFill/>
          <a:ln w="38160">
            <a:solidFill>
              <a:schemeClr val="accent6">
                <a:lumMod val="60000"/>
                <a:lumOff val="40000"/>
              </a:schemeClr>
            </a:solidFill>
            <a:miter lim="800000"/>
            <a:headEnd/>
            <a:tailEnd type="triangle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15" name="Text Box 9"/>
          <p:cNvSpPr txBox="1">
            <a:spLocks noChangeArrowheads="1"/>
          </p:cNvSpPr>
          <p:nvPr/>
        </p:nvSpPr>
        <p:spPr bwMode="auto">
          <a:xfrm flipH="1">
            <a:off x="7740352" y="3717032"/>
            <a:ext cx="636240" cy="463846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cs-CZ" dirty="0" smtClean="0">
                <a:solidFill>
                  <a:srgbClr val="000000"/>
                </a:solidFill>
              </a:rPr>
              <a:t>o</a:t>
            </a:r>
            <a:endParaRPr lang="en-GB" baseline="-25000" dirty="0">
              <a:solidFill>
                <a:srgbClr val="000000"/>
              </a:solidFill>
            </a:endParaRPr>
          </a:p>
        </p:txBody>
      </p:sp>
      <p:grpSp>
        <p:nvGrpSpPr>
          <p:cNvPr id="16" name="Skupina 15"/>
          <p:cNvGrpSpPr/>
          <p:nvPr/>
        </p:nvGrpSpPr>
        <p:grpSpPr>
          <a:xfrm>
            <a:off x="4283968" y="2204864"/>
            <a:ext cx="648072" cy="3096344"/>
            <a:chOff x="7884367" y="1916832"/>
            <a:chExt cx="289620" cy="1368152"/>
          </a:xfrm>
        </p:grpSpPr>
        <p:sp>
          <p:nvSpPr>
            <p:cNvPr id="17" name="Line 18"/>
            <p:cNvSpPr>
              <a:spLocks noChangeShapeType="1"/>
            </p:cNvSpPr>
            <p:nvPr/>
          </p:nvSpPr>
          <p:spPr bwMode="auto">
            <a:xfrm>
              <a:off x="8028385" y="2204864"/>
              <a:ext cx="0" cy="792088"/>
            </a:xfrm>
            <a:prstGeom prst="line">
              <a:avLst/>
            </a:prstGeom>
            <a:noFill/>
            <a:ln w="3816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18" name="Line 18"/>
            <p:cNvSpPr>
              <a:spLocks noChangeShapeType="1"/>
            </p:cNvSpPr>
            <p:nvPr/>
          </p:nvSpPr>
          <p:spPr bwMode="auto">
            <a:xfrm flipH="1">
              <a:off x="7884367" y="2996952"/>
              <a:ext cx="142429" cy="288032"/>
            </a:xfrm>
            <a:prstGeom prst="line">
              <a:avLst/>
            </a:prstGeom>
            <a:noFill/>
            <a:ln w="3816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19" name="Line 18"/>
            <p:cNvSpPr>
              <a:spLocks noChangeShapeType="1"/>
            </p:cNvSpPr>
            <p:nvPr/>
          </p:nvSpPr>
          <p:spPr bwMode="auto">
            <a:xfrm flipH="1">
              <a:off x="8028384" y="1916832"/>
              <a:ext cx="142429" cy="288032"/>
            </a:xfrm>
            <a:prstGeom prst="line">
              <a:avLst/>
            </a:prstGeom>
            <a:noFill/>
            <a:ln w="3816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20" name="Line 18"/>
            <p:cNvSpPr>
              <a:spLocks noChangeShapeType="1"/>
            </p:cNvSpPr>
            <p:nvPr/>
          </p:nvSpPr>
          <p:spPr bwMode="auto">
            <a:xfrm>
              <a:off x="7884368" y="1916832"/>
              <a:ext cx="145603" cy="288032"/>
            </a:xfrm>
            <a:prstGeom prst="line">
              <a:avLst/>
            </a:prstGeom>
            <a:noFill/>
            <a:ln w="3816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21" name="Line 18"/>
            <p:cNvSpPr>
              <a:spLocks noChangeShapeType="1"/>
            </p:cNvSpPr>
            <p:nvPr/>
          </p:nvSpPr>
          <p:spPr bwMode="auto">
            <a:xfrm>
              <a:off x="8028384" y="2996952"/>
              <a:ext cx="145603" cy="288032"/>
            </a:xfrm>
            <a:prstGeom prst="line">
              <a:avLst/>
            </a:prstGeom>
            <a:noFill/>
            <a:ln w="3816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75" fill="hold"/>
                                        <p:tgtEl>
                                          <p:spTgt spid="481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75" fill="hold"/>
                                        <p:tgtEl>
                                          <p:spTgt spid="481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-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150"/>
                            </p:stCondLst>
                            <p:childTnLst>
                              <p:par>
                                <p:cTn id="10" presetID="2" presetClass="entr" presetSubtype="2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 additive="repl"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75" fill="hold"/>
                                        <p:tgtEl>
                                          <p:spTgt spid="481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w/2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75" fill="hold"/>
                                        <p:tgtEl>
                                          <p:spTgt spid="481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15" presetID="2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81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-#ppt_w/2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81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0" presetID="2" presetClass="entr" presetSubtype="9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81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-#ppt_w/2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81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-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3" grpId="0" animBg="1"/>
      <p:bldP spid="4813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Text Box 1"/>
          <p:cNvSpPr txBox="1">
            <a:spLocks noChangeArrowheads="1"/>
          </p:cNvSpPr>
          <p:nvPr/>
        </p:nvSpPr>
        <p:spPr bwMode="auto">
          <a:xfrm>
            <a:off x="457200" y="0"/>
            <a:ext cx="77724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ctr"/>
          <a:lstStyle/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cs-CZ" sz="3800" b="1" dirty="0" smtClean="0">
                <a:solidFill>
                  <a:srgbClr val="000000"/>
                </a:solidFill>
              </a:rPr>
              <a:t>Komplet</a:t>
            </a:r>
            <a:endParaRPr lang="en-GB" sz="3800" b="1" dirty="0">
              <a:solidFill>
                <a:srgbClr val="000000"/>
              </a:solidFill>
            </a:endParaRPr>
          </a:p>
        </p:txBody>
      </p:sp>
      <p:sp>
        <p:nvSpPr>
          <p:cNvPr id="58371" name="Line 2"/>
          <p:cNvSpPr>
            <a:spLocks noChangeShapeType="1"/>
          </p:cNvSpPr>
          <p:nvPr/>
        </p:nvSpPr>
        <p:spPr bwMode="auto">
          <a:xfrm>
            <a:off x="1981200" y="3657600"/>
            <a:ext cx="6019800" cy="1588"/>
          </a:xfrm>
          <a:prstGeom prst="line">
            <a:avLst/>
          </a:prstGeom>
          <a:noFill/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49156" name="Line 4"/>
          <p:cNvSpPr>
            <a:spLocks noChangeShapeType="1"/>
          </p:cNvSpPr>
          <p:nvPr/>
        </p:nvSpPr>
        <p:spPr bwMode="auto">
          <a:xfrm>
            <a:off x="1219200" y="2743200"/>
            <a:ext cx="3429000" cy="1588"/>
          </a:xfrm>
          <a:prstGeom prst="line">
            <a:avLst/>
          </a:prstGeom>
          <a:noFill/>
          <a:ln w="38160">
            <a:solidFill>
              <a:srgbClr val="00CC99"/>
            </a:solidFill>
            <a:miter lim="800000"/>
            <a:headEnd/>
            <a:tailEnd type="triangle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49157" name="Line 5"/>
          <p:cNvSpPr>
            <a:spLocks noChangeShapeType="1"/>
          </p:cNvSpPr>
          <p:nvPr/>
        </p:nvSpPr>
        <p:spPr bwMode="auto">
          <a:xfrm flipV="1">
            <a:off x="4654550" y="838200"/>
            <a:ext cx="2995613" cy="1914525"/>
          </a:xfrm>
          <a:prstGeom prst="line">
            <a:avLst/>
          </a:prstGeom>
          <a:noFill/>
          <a:ln w="38160">
            <a:solidFill>
              <a:srgbClr val="00CC99"/>
            </a:solidFill>
            <a:miter lim="800000"/>
            <a:headEnd/>
            <a:tailEnd type="triangle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58375" name="Line 6"/>
          <p:cNvSpPr>
            <a:spLocks noChangeShapeType="1"/>
          </p:cNvSpPr>
          <p:nvPr/>
        </p:nvSpPr>
        <p:spPr bwMode="auto">
          <a:xfrm>
            <a:off x="6096000" y="3505200"/>
            <a:ext cx="1588" cy="304800"/>
          </a:xfrm>
          <a:prstGeom prst="line">
            <a:avLst/>
          </a:prstGeom>
          <a:noFill/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58376" name="Line 7"/>
          <p:cNvSpPr>
            <a:spLocks noChangeShapeType="1"/>
          </p:cNvSpPr>
          <p:nvPr/>
        </p:nvSpPr>
        <p:spPr bwMode="auto">
          <a:xfrm>
            <a:off x="3200400" y="3505200"/>
            <a:ext cx="1588" cy="304800"/>
          </a:xfrm>
          <a:prstGeom prst="line">
            <a:avLst/>
          </a:prstGeom>
          <a:noFill/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58377" name="Text Box 8"/>
          <p:cNvSpPr txBox="1">
            <a:spLocks noChangeArrowheads="1"/>
          </p:cNvSpPr>
          <p:nvPr/>
        </p:nvSpPr>
        <p:spPr bwMode="auto">
          <a:xfrm>
            <a:off x="2915816" y="3717032"/>
            <a:ext cx="875928" cy="460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smtClean="0">
                <a:solidFill>
                  <a:srgbClr val="000000"/>
                </a:solidFill>
              </a:rPr>
              <a:t>F</a:t>
            </a:r>
            <a:r>
              <a:rPr lang="cs-CZ" baseline="-25000" dirty="0" smtClean="0">
                <a:solidFill>
                  <a:srgbClr val="000000"/>
                </a:solidFill>
              </a:rPr>
              <a:t>2</a:t>
            </a:r>
            <a:endParaRPr lang="en-GB" baseline="-25000" dirty="0">
              <a:solidFill>
                <a:srgbClr val="000000"/>
              </a:solidFill>
            </a:endParaRPr>
          </a:p>
        </p:txBody>
      </p:sp>
      <p:sp>
        <p:nvSpPr>
          <p:cNvPr id="58378" name="Text Box 9"/>
          <p:cNvSpPr txBox="1">
            <a:spLocks noChangeArrowheads="1"/>
          </p:cNvSpPr>
          <p:nvPr/>
        </p:nvSpPr>
        <p:spPr bwMode="auto">
          <a:xfrm>
            <a:off x="5867400" y="3733800"/>
            <a:ext cx="792832" cy="460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smtClean="0">
                <a:solidFill>
                  <a:srgbClr val="000000"/>
                </a:solidFill>
              </a:rPr>
              <a:t>F</a:t>
            </a:r>
            <a:r>
              <a:rPr lang="cs-CZ" baseline="-25000" dirty="0" smtClean="0">
                <a:solidFill>
                  <a:srgbClr val="000000"/>
                </a:solidFill>
              </a:rPr>
              <a:t>1</a:t>
            </a:r>
            <a:endParaRPr lang="en-GB" baseline="-25000" dirty="0">
              <a:solidFill>
                <a:srgbClr val="000000"/>
              </a:solidFill>
            </a:endParaRPr>
          </a:p>
        </p:txBody>
      </p:sp>
      <p:sp>
        <p:nvSpPr>
          <p:cNvPr id="49162" name="Line 10"/>
          <p:cNvSpPr>
            <a:spLocks noChangeShapeType="1"/>
          </p:cNvSpPr>
          <p:nvPr/>
        </p:nvSpPr>
        <p:spPr bwMode="auto">
          <a:xfrm flipV="1">
            <a:off x="1331640" y="2420887"/>
            <a:ext cx="6120680" cy="2736302"/>
          </a:xfrm>
          <a:prstGeom prst="line">
            <a:avLst/>
          </a:prstGeom>
          <a:noFill/>
          <a:ln w="38160">
            <a:solidFill>
              <a:srgbClr val="FF0000"/>
            </a:solidFill>
            <a:miter lim="800000"/>
            <a:headEnd/>
            <a:tailEnd type="triangle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49163" name="Line 11"/>
          <p:cNvSpPr>
            <a:spLocks noChangeShapeType="1"/>
          </p:cNvSpPr>
          <p:nvPr/>
        </p:nvSpPr>
        <p:spPr bwMode="auto">
          <a:xfrm flipV="1">
            <a:off x="1219200" y="4494213"/>
            <a:ext cx="3429000" cy="1908175"/>
          </a:xfrm>
          <a:prstGeom prst="line">
            <a:avLst/>
          </a:prstGeom>
          <a:noFill/>
          <a:ln w="38160">
            <a:solidFill>
              <a:srgbClr val="0033CC"/>
            </a:solidFill>
            <a:miter lim="800000"/>
            <a:headEnd/>
            <a:tailEnd type="triangle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49164" name="Line 12"/>
          <p:cNvSpPr>
            <a:spLocks noChangeShapeType="1"/>
          </p:cNvSpPr>
          <p:nvPr/>
        </p:nvSpPr>
        <p:spPr bwMode="auto">
          <a:xfrm>
            <a:off x="4648200" y="4495800"/>
            <a:ext cx="4038600" cy="1588"/>
          </a:xfrm>
          <a:prstGeom prst="line">
            <a:avLst/>
          </a:prstGeom>
          <a:noFill/>
          <a:ln w="38160">
            <a:solidFill>
              <a:srgbClr val="0033CC"/>
            </a:solidFill>
            <a:miter lim="800000"/>
            <a:headEnd/>
            <a:tailEnd type="triangle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49165" name="Line 13"/>
          <p:cNvSpPr>
            <a:spLocks noChangeShapeType="1"/>
          </p:cNvSpPr>
          <p:nvPr/>
        </p:nvSpPr>
        <p:spPr bwMode="auto">
          <a:xfrm flipV="1">
            <a:off x="3200400" y="2741613"/>
            <a:ext cx="1447800" cy="917575"/>
          </a:xfrm>
          <a:prstGeom prst="line">
            <a:avLst/>
          </a:prstGeom>
          <a:noFill/>
          <a:ln w="38160">
            <a:solidFill>
              <a:srgbClr val="00CC99"/>
            </a:solidFill>
            <a:prstDash val="dash"/>
            <a:miter lim="800000"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49166" name="Line 14"/>
          <p:cNvSpPr>
            <a:spLocks noChangeShapeType="1"/>
          </p:cNvSpPr>
          <p:nvPr/>
        </p:nvSpPr>
        <p:spPr bwMode="auto">
          <a:xfrm flipV="1">
            <a:off x="4648200" y="3656013"/>
            <a:ext cx="1447800" cy="841375"/>
          </a:xfrm>
          <a:prstGeom prst="line">
            <a:avLst/>
          </a:prstGeom>
          <a:noFill/>
          <a:ln w="38160">
            <a:solidFill>
              <a:srgbClr val="3333CC"/>
            </a:solidFill>
            <a:prstDash val="dash"/>
            <a:miter lim="800000"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58386" name="Text Box 17"/>
          <p:cNvSpPr txBox="1">
            <a:spLocks noChangeArrowheads="1"/>
          </p:cNvSpPr>
          <p:nvPr/>
        </p:nvSpPr>
        <p:spPr bwMode="auto">
          <a:xfrm>
            <a:off x="4344988" y="3200400"/>
            <a:ext cx="303212" cy="460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>
                <a:solidFill>
                  <a:srgbClr val="000000"/>
                </a:solidFill>
              </a:rPr>
              <a:t>S</a:t>
            </a:r>
          </a:p>
        </p:txBody>
      </p:sp>
      <p:grpSp>
        <p:nvGrpSpPr>
          <p:cNvPr id="19" name="Skupina 18"/>
          <p:cNvGrpSpPr/>
          <p:nvPr/>
        </p:nvGrpSpPr>
        <p:grpSpPr>
          <a:xfrm>
            <a:off x="4139952" y="1484784"/>
            <a:ext cx="1008112" cy="4608512"/>
            <a:chOff x="7884367" y="1916832"/>
            <a:chExt cx="289620" cy="1368152"/>
          </a:xfrm>
        </p:grpSpPr>
        <p:sp>
          <p:nvSpPr>
            <p:cNvPr id="20" name="Line 18"/>
            <p:cNvSpPr>
              <a:spLocks noChangeShapeType="1"/>
            </p:cNvSpPr>
            <p:nvPr/>
          </p:nvSpPr>
          <p:spPr bwMode="auto">
            <a:xfrm>
              <a:off x="8028385" y="2204864"/>
              <a:ext cx="0" cy="792088"/>
            </a:xfrm>
            <a:prstGeom prst="line">
              <a:avLst/>
            </a:prstGeom>
            <a:noFill/>
            <a:ln w="3816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21" name="Line 18"/>
            <p:cNvSpPr>
              <a:spLocks noChangeShapeType="1"/>
            </p:cNvSpPr>
            <p:nvPr/>
          </p:nvSpPr>
          <p:spPr bwMode="auto">
            <a:xfrm flipH="1">
              <a:off x="7884367" y="2996952"/>
              <a:ext cx="142429" cy="288032"/>
            </a:xfrm>
            <a:prstGeom prst="line">
              <a:avLst/>
            </a:prstGeom>
            <a:noFill/>
            <a:ln w="3816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22" name="Line 18"/>
            <p:cNvSpPr>
              <a:spLocks noChangeShapeType="1"/>
            </p:cNvSpPr>
            <p:nvPr/>
          </p:nvSpPr>
          <p:spPr bwMode="auto">
            <a:xfrm flipH="1">
              <a:off x="8028384" y="1916832"/>
              <a:ext cx="142429" cy="288032"/>
            </a:xfrm>
            <a:prstGeom prst="line">
              <a:avLst/>
            </a:prstGeom>
            <a:noFill/>
            <a:ln w="3816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23" name="Line 18"/>
            <p:cNvSpPr>
              <a:spLocks noChangeShapeType="1"/>
            </p:cNvSpPr>
            <p:nvPr/>
          </p:nvSpPr>
          <p:spPr bwMode="auto">
            <a:xfrm>
              <a:off x="7884368" y="1916832"/>
              <a:ext cx="145603" cy="288032"/>
            </a:xfrm>
            <a:prstGeom prst="line">
              <a:avLst/>
            </a:prstGeom>
            <a:noFill/>
            <a:ln w="3816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24" name="Line 18"/>
            <p:cNvSpPr>
              <a:spLocks noChangeShapeType="1"/>
            </p:cNvSpPr>
            <p:nvPr/>
          </p:nvSpPr>
          <p:spPr bwMode="auto">
            <a:xfrm>
              <a:off x="8028384" y="2996952"/>
              <a:ext cx="145603" cy="288032"/>
            </a:xfrm>
            <a:prstGeom prst="line">
              <a:avLst/>
            </a:prstGeom>
            <a:noFill/>
            <a:ln w="3816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</p:grpSp>
      <p:sp>
        <p:nvSpPr>
          <p:cNvPr id="25" name="Text Box 9"/>
          <p:cNvSpPr txBox="1">
            <a:spLocks noChangeArrowheads="1"/>
          </p:cNvSpPr>
          <p:nvPr/>
        </p:nvSpPr>
        <p:spPr bwMode="auto">
          <a:xfrm>
            <a:off x="7740352" y="3717032"/>
            <a:ext cx="792832" cy="460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cs-CZ" dirty="0" smtClean="0">
                <a:solidFill>
                  <a:srgbClr val="000000"/>
                </a:solidFill>
              </a:rPr>
              <a:t>o</a:t>
            </a:r>
            <a:endParaRPr lang="en-GB" baseline="-250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7" dur="500"/>
                                        <p:tgtEl>
                                          <p:spTgt spid="49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91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-#ppt_w/2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91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18" dur="500"/>
                                        <p:tgtEl>
                                          <p:spTgt spid="49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23" dur="500"/>
                                        <p:tgtEl>
                                          <p:spTgt spid="49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91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-#ppt_w/2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91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491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-#ppt_w/2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491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9" presetClass="ent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40" dur="500"/>
                                        <p:tgtEl>
                                          <p:spTgt spid="49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9" presetClass="ent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45" dur="500"/>
                                        <p:tgtEl>
                                          <p:spTgt spid="49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56" grpId="0" animBg="1"/>
      <p:bldP spid="49157" grpId="0" animBg="1"/>
      <p:bldP spid="49162" grpId="0" animBg="1"/>
      <p:bldP spid="49163" grpId="0" animBg="1"/>
      <p:bldP spid="49164" grpId="0" animBg="1"/>
      <p:bldP spid="49165" grpId="0" animBg="1"/>
      <p:bldP spid="4916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Text Box 1"/>
          <p:cNvSpPr txBox="1">
            <a:spLocks noChangeArrowheads="1"/>
          </p:cNvSpPr>
          <p:nvPr/>
        </p:nvSpPr>
        <p:spPr bwMode="auto">
          <a:xfrm>
            <a:off x="457200" y="0"/>
            <a:ext cx="77724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ctr"/>
          <a:lstStyle/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800" b="1" dirty="0" err="1" smtClean="0">
                <a:solidFill>
                  <a:srgbClr val="000000"/>
                </a:solidFill>
              </a:rPr>
              <a:t>Zobraz</a:t>
            </a:r>
            <a:r>
              <a:rPr lang="cs-CZ" sz="3800" b="1" dirty="0" smtClean="0">
                <a:solidFill>
                  <a:srgbClr val="000000"/>
                </a:solidFill>
              </a:rPr>
              <a:t> předmět</a:t>
            </a:r>
            <a:r>
              <a:rPr lang="en-GB" sz="3800" b="1" dirty="0" smtClean="0">
                <a:solidFill>
                  <a:srgbClr val="000000"/>
                </a:solidFill>
              </a:rPr>
              <a:t> </a:t>
            </a:r>
            <a:r>
              <a:rPr lang="en-GB" sz="3800" b="1" dirty="0" err="1" smtClean="0">
                <a:solidFill>
                  <a:srgbClr val="000000"/>
                </a:solidFill>
              </a:rPr>
              <a:t>rozptylkou</a:t>
            </a:r>
            <a:r>
              <a:rPr lang="cs-CZ" sz="3800" b="1" dirty="0" smtClean="0">
                <a:solidFill>
                  <a:srgbClr val="000000"/>
                </a:solidFill>
              </a:rPr>
              <a:t>:</a:t>
            </a:r>
            <a:endParaRPr lang="en-GB" sz="3800" b="1" dirty="0">
              <a:solidFill>
                <a:srgbClr val="000000"/>
              </a:solidFill>
            </a:endParaRPr>
          </a:p>
        </p:txBody>
      </p:sp>
      <p:sp>
        <p:nvSpPr>
          <p:cNvPr id="59395" name="Line 2"/>
          <p:cNvSpPr>
            <a:spLocks noChangeShapeType="1"/>
          </p:cNvSpPr>
          <p:nvPr/>
        </p:nvSpPr>
        <p:spPr bwMode="auto">
          <a:xfrm>
            <a:off x="1981200" y="3657600"/>
            <a:ext cx="6019800" cy="1588"/>
          </a:xfrm>
          <a:prstGeom prst="line">
            <a:avLst/>
          </a:prstGeom>
          <a:noFill/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50180" name="Line 4"/>
          <p:cNvSpPr>
            <a:spLocks noChangeShapeType="1"/>
          </p:cNvSpPr>
          <p:nvPr/>
        </p:nvSpPr>
        <p:spPr bwMode="auto">
          <a:xfrm flipV="1">
            <a:off x="2195513" y="2203450"/>
            <a:ext cx="1587" cy="1443038"/>
          </a:xfrm>
          <a:prstGeom prst="line">
            <a:avLst/>
          </a:prstGeom>
          <a:noFill/>
          <a:ln w="50760">
            <a:solidFill>
              <a:srgbClr val="000000"/>
            </a:solidFill>
            <a:miter lim="800000"/>
            <a:headEnd/>
            <a:tailEnd type="triangle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50181" name="Line 5"/>
          <p:cNvSpPr>
            <a:spLocks noChangeShapeType="1"/>
          </p:cNvSpPr>
          <p:nvPr/>
        </p:nvSpPr>
        <p:spPr bwMode="auto">
          <a:xfrm>
            <a:off x="684213" y="2195513"/>
            <a:ext cx="3959225" cy="1587"/>
          </a:xfrm>
          <a:prstGeom prst="line">
            <a:avLst/>
          </a:prstGeom>
          <a:noFill/>
          <a:ln w="38160">
            <a:solidFill>
              <a:srgbClr val="00CC99"/>
            </a:solidFill>
            <a:miter lim="800000"/>
            <a:headEnd/>
            <a:tailEnd type="triangle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59399" name="Line 6"/>
          <p:cNvSpPr>
            <a:spLocks noChangeShapeType="1"/>
          </p:cNvSpPr>
          <p:nvPr/>
        </p:nvSpPr>
        <p:spPr bwMode="auto">
          <a:xfrm>
            <a:off x="6096000" y="3505200"/>
            <a:ext cx="1588" cy="304800"/>
          </a:xfrm>
          <a:prstGeom prst="line">
            <a:avLst/>
          </a:prstGeom>
          <a:noFill/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59400" name="Line 7"/>
          <p:cNvSpPr>
            <a:spLocks noChangeShapeType="1"/>
          </p:cNvSpPr>
          <p:nvPr/>
        </p:nvSpPr>
        <p:spPr bwMode="auto">
          <a:xfrm>
            <a:off x="3200400" y="3505200"/>
            <a:ext cx="1588" cy="304800"/>
          </a:xfrm>
          <a:prstGeom prst="line">
            <a:avLst/>
          </a:prstGeom>
          <a:noFill/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59401" name="Text Box 8"/>
          <p:cNvSpPr txBox="1">
            <a:spLocks noChangeArrowheads="1"/>
          </p:cNvSpPr>
          <p:nvPr/>
        </p:nvSpPr>
        <p:spPr bwMode="auto">
          <a:xfrm>
            <a:off x="3059113" y="3789363"/>
            <a:ext cx="538162" cy="460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smtClean="0">
                <a:solidFill>
                  <a:srgbClr val="000000"/>
                </a:solidFill>
              </a:rPr>
              <a:t>F</a:t>
            </a:r>
            <a:r>
              <a:rPr lang="cs-CZ" baseline="-25000" dirty="0" smtClean="0">
                <a:solidFill>
                  <a:srgbClr val="000000"/>
                </a:solidFill>
              </a:rPr>
              <a:t>2</a:t>
            </a:r>
            <a:endParaRPr lang="en-GB" baseline="-25000" dirty="0">
              <a:solidFill>
                <a:srgbClr val="000000"/>
              </a:solidFill>
            </a:endParaRPr>
          </a:p>
        </p:txBody>
      </p:sp>
      <p:sp>
        <p:nvSpPr>
          <p:cNvPr id="59402" name="Text Box 9"/>
          <p:cNvSpPr txBox="1">
            <a:spLocks noChangeArrowheads="1"/>
          </p:cNvSpPr>
          <p:nvPr/>
        </p:nvSpPr>
        <p:spPr bwMode="auto">
          <a:xfrm>
            <a:off x="6011862" y="3716338"/>
            <a:ext cx="720377" cy="463846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smtClean="0">
                <a:solidFill>
                  <a:srgbClr val="000000"/>
                </a:solidFill>
              </a:rPr>
              <a:t>F</a:t>
            </a:r>
            <a:r>
              <a:rPr lang="cs-CZ" baseline="-25000" dirty="0" smtClean="0">
                <a:solidFill>
                  <a:srgbClr val="000000"/>
                </a:solidFill>
              </a:rPr>
              <a:t>1</a:t>
            </a:r>
            <a:endParaRPr lang="en-GB" baseline="-25000" dirty="0">
              <a:solidFill>
                <a:srgbClr val="000000"/>
              </a:solidFill>
            </a:endParaRPr>
          </a:p>
        </p:txBody>
      </p:sp>
      <p:sp>
        <p:nvSpPr>
          <p:cNvPr id="50186" name="Line 10"/>
          <p:cNvSpPr>
            <a:spLocks noChangeShapeType="1"/>
          </p:cNvSpPr>
          <p:nvPr/>
        </p:nvSpPr>
        <p:spPr bwMode="auto">
          <a:xfrm>
            <a:off x="1403648" y="1772816"/>
            <a:ext cx="3312815" cy="1872084"/>
          </a:xfrm>
          <a:prstGeom prst="line">
            <a:avLst/>
          </a:prstGeom>
          <a:noFill/>
          <a:ln w="38160">
            <a:solidFill>
              <a:srgbClr val="16165D"/>
            </a:solidFill>
            <a:miter lim="800000"/>
            <a:headEnd/>
            <a:tailEnd type="triangle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50187" name="Line 11"/>
          <p:cNvSpPr>
            <a:spLocks noChangeShapeType="1"/>
          </p:cNvSpPr>
          <p:nvPr/>
        </p:nvSpPr>
        <p:spPr bwMode="auto">
          <a:xfrm>
            <a:off x="1187624" y="1844824"/>
            <a:ext cx="3455814" cy="1223814"/>
          </a:xfrm>
          <a:prstGeom prst="line">
            <a:avLst/>
          </a:prstGeom>
          <a:noFill/>
          <a:ln w="38160">
            <a:solidFill>
              <a:srgbClr val="0070C0"/>
            </a:solidFill>
            <a:miter lim="800000"/>
            <a:headEnd/>
            <a:tailEnd type="triangle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50188" name="Line 12"/>
          <p:cNvSpPr>
            <a:spLocks noChangeShapeType="1"/>
          </p:cNvSpPr>
          <p:nvPr/>
        </p:nvSpPr>
        <p:spPr bwMode="auto">
          <a:xfrm>
            <a:off x="4643438" y="3068638"/>
            <a:ext cx="4038600" cy="1587"/>
          </a:xfrm>
          <a:prstGeom prst="line">
            <a:avLst/>
          </a:prstGeom>
          <a:noFill/>
          <a:ln w="38160">
            <a:solidFill>
              <a:srgbClr val="0070C0"/>
            </a:solidFill>
            <a:miter lim="800000"/>
            <a:headEnd/>
            <a:tailEnd type="triangle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50189" name="Line 13"/>
          <p:cNvSpPr>
            <a:spLocks noChangeShapeType="1"/>
          </p:cNvSpPr>
          <p:nvPr/>
        </p:nvSpPr>
        <p:spPr bwMode="auto">
          <a:xfrm flipV="1">
            <a:off x="3203575" y="2203450"/>
            <a:ext cx="1439863" cy="1420813"/>
          </a:xfrm>
          <a:prstGeom prst="line">
            <a:avLst/>
          </a:prstGeom>
          <a:noFill/>
          <a:ln w="38160">
            <a:solidFill>
              <a:srgbClr val="00CC99"/>
            </a:solidFill>
            <a:prstDash val="dash"/>
            <a:miter lim="800000"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50190" name="Line 14"/>
          <p:cNvSpPr>
            <a:spLocks noChangeShapeType="1"/>
          </p:cNvSpPr>
          <p:nvPr/>
        </p:nvSpPr>
        <p:spPr bwMode="auto">
          <a:xfrm>
            <a:off x="2411413" y="3068638"/>
            <a:ext cx="2239962" cy="1587"/>
          </a:xfrm>
          <a:prstGeom prst="line">
            <a:avLst/>
          </a:prstGeom>
          <a:noFill/>
          <a:ln w="38160">
            <a:solidFill>
              <a:srgbClr val="0070C0"/>
            </a:solidFill>
            <a:prstDash val="dash"/>
            <a:miter lim="800000"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59410" name="Text Box 17"/>
          <p:cNvSpPr txBox="1">
            <a:spLocks noChangeArrowheads="1"/>
          </p:cNvSpPr>
          <p:nvPr/>
        </p:nvSpPr>
        <p:spPr bwMode="auto">
          <a:xfrm>
            <a:off x="4788024" y="3140968"/>
            <a:ext cx="303212" cy="460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solidFill>
                  <a:srgbClr val="000000"/>
                </a:solidFill>
              </a:rPr>
              <a:t>S</a:t>
            </a:r>
          </a:p>
        </p:txBody>
      </p:sp>
      <p:sp>
        <p:nvSpPr>
          <p:cNvPr id="50194" name="Line 18"/>
          <p:cNvSpPr>
            <a:spLocks noChangeShapeType="1"/>
          </p:cNvSpPr>
          <p:nvPr/>
        </p:nvSpPr>
        <p:spPr bwMode="auto">
          <a:xfrm flipV="1">
            <a:off x="4716463" y="617538"/>
            <a:ext cx="1655762" cy="1543050"/>
          </a:xfrm>
          <a:prstGeom prst="line">
            <a:avLst/>
          </a:prstGeom>
          <a:noFill/>
          <a:ln w="38160">
            <a:solidFill>
              <a:srgbClr val="00CC99"/>
            </a:solidFill>
            <a:miter lim="800000"/>
            <a:headEnd/>
            <a:tailEnd type="triangle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50195" name="Line 19"/>
          <p:cNvSpPr>
            <a:spLocks noChangeShapeType="1"/>
          </p:cNvSpPr>
          <p:nvPr/>
        </p:nvSpPr>
        <p:spPr bwMode="auto">
          <a:xfrm>
            <a:off x="4716463" y="3644900"/>
            <a:ext cx="4032250" cy="2305050"/>
          </a:xfrm>
          <a:prstGeom prst="line">
            <a:avLst/>
          </a:prstGeom>
          <a:noFill/>
          <a:ln w="38160">
            <a:solidFill>
              <a:srgbClr val="16165D"/>
            </a:solidFill>
            <a:miter lim="800000"/>
            <a:headEnd/>
            <a:tailEnd type="triangle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50196" name="Line 20"/>
          <p:cNvSpPr>
            <a:spLocks noChangeShapeType="1"/>
          </p:cNvSpPr>
          <p:nvPr/>
        </p:nvSpPr>
        <p:spPr bwMode="auto">
          <a:xfrm flipH="1" flipV="1">
            <a:off x="3754438" y="3067050"/>
            <a:ext cx="26987" cy="579438"/>
          </a:xfrm>
          <a:prstGeom prst="line">
            <a:avLst/>
          </a:prstGeom>
          <a:noFill/>
          <a:ln w="50760">
            <a:solidFill>
              <a:srgbClr val="FF0000"/>
            </a:solidFill>
            <a:miter lim="800000"/>
            <a:headEnd/>
            <a:tailEnd type="triangle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50197" name="Text Box 21"/>
          <p:cNvSpPr txBox="1">
            <a:spLocks noChangeArrowheads="1"/>
          </p:cNvSpPr>
          <p:nvPr/>
        </p:nvSpPr>
        <p:spPr bwMode="auto">
          <a:xfrm>
            <a:off x="395536" y="4653136"/>
            <a:ext cx="2592288" cy="15113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eaLnBrk="1" hangingPunct="1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1" dirty="0" smtClean="0">
                <a:solidFill>
                  <a:srgbClr val="000000"/>
                </a:solidFill>
              </a:rPr>
              <a:t>  </a:t>
            </a:r>
            <a:endParaRPr lang="en-GB" sz="3600" b="1" dirty="0">
              <a:solidFill>
                <a:srgbClr val="000000"/>
              </a:solidFill>
            </a:endParaRPr>
          </a:p>
        </p:txBody>
      </p:sp>
      <p:sp>
        <p:nvSpPr>
          <p:cNvPr id="59415" name="Rectangle 22"/>
          <p:cNvSpPr>
            <a:spLocks noChangeArrowheads="1"/>
          </p:cNvSpPr>
          <p:nvPr/>
        </p:nvSpPr>
        <p:spPr bwMode="auto">
          <a:xfrm>
            <a:off x="107504" y="4797152"/>
            <a:ext cx="4702175" cy="1387176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eaLnBrk="1" hangingPunct="1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cs-CZ" sz="2800" i="0" dirty="0" smtClean="0">
                <a:solidFill>
                  <a:srgbClr val="000000"/>
                </a:solidFill>
              </a:rPr>
              <a:t>obraz</a:t>
            </a:r>
            <a:r>
              <a:rPr lang="en-GB" sz="1800" i="0" dirty="0" smtClean="0">
                <a:solidFill>
                  <a:srgbClr val="000000"/>
                </a:solidFill>
              </a:rPr>
              <a:t>:</a:t>
            </a:r>
            <a:r>
              <a:rPr lang="cs-CZ" sz="2800" b="1" dirty="0" smtClean="0">
                <a:solidFill>
                  <a:srgbClr val="000000"/>
                </a:solidFill>
              </a:rPr>
              <a:t> zmenšený</a:t>
            </a:r>
            <a:endParaRPr lang="en-GB" sz="2800" b="1" dirty="0" smtClean="0">
              <a:solidFill>
                <a:srgbClr val="000000"/>
              </a:solidFill>
            </a:endParaRPr>
          </a:p>
          <a:p>
            <a:pPr eaLnBrk="1" hangingPunct="1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cs-CZ" sz="2800" b="1" dirty="0" smtClean="0">
                <a:solidFill>
                  <a:srgbClr val="000000"/>
                </a:solidFill>
              </a:rPr>
              <a:t>            </a:t>
            </a:r>
            <a:r>
              <a:rPr lang="en-GB" sz="2800" b="1" dirty="0" err="1" smtClean="0">
                <a:solidFill>
                  <a:srgbClr val="000000"/>
                </a:solidFill>
              </a:rPr>
              <a:t>neskutečný</a:t>
            </a:r>
            <a:endParaRPr lang="en-GB" sz="2800" b="1" dirty="0" smtClean="0">
              <a:solidFill>
                <a:srgbClr val="000000"/>
              </a:solidFill>
            </a:endParaRPr>
          </a:p>
          <a:p>
            <a:pPr eaLnBrk="1" hangingPunct="1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cs-CZ" sz="2800" b="1" dirty="0" smtClean="0">
                <a:solidFill>
                  <a:srgbClr val="000000"/>
                </a:solidFill>
              </a:rPr>
              <a:t>            </a:t>
            </a:r>
            <a:r>
              <a:rPr lang="en-GB" sz="2800" b="1" dirty="0" err="1" smtClean="0">
                <a:solidFill>
                  <a:srgbClr val="000000"/>
                </a:solidFill>
              </a:rPr>
              <a:t>přímý</a:t>
            </a:r>
            <a:r>
              <a:rPr lang="en-GB" sz="2800" b="1" dirty="0" smtClean="0">
                <a:solidFill>
                  <a:srgbClr val="000000"/>
                </a:solidFill>
              </a:rPr>
              <a:t> </a:t>
            </a:r>
            <a:endParaRPr lang="en-GB" sz="2800" b="1" dirty="0">
              <a:solidFill>
                <a:srgbClr val="000000"/>
              </a:solidFill>
            </a:endParaRPr>
          </a:p>
        </p:txBody>
      </p:sp>
      <p:grpSp>
        <p:nvGrpSpPr>
          <p:cNvPr id="25" name="Skupina 24"/>
          <p:cNvGrpSpPr/>
          <p:nvPr/>
        </p:nvGrpSpPr>
        <p:grpSpPr>
          <a:xfrm>
            <a:off x="4211960" y="908720"/>
            <a:ext cx="936104" cy="5112568"/>
            <a:chOff x="7884367" y="1916832"/>
            <a:chExt cx="289620" cy="1368152"/>
          </a:xfrm>
        </p:grpSpPr>
        <p:sp>
          <p:nvSpPr>
            <p:cNvPr id="26" name="Line 18"/>
            <p:cNvSpPr>
              <a:spLocks noChangeShapeType="1"/>
            </p:cNvSpPr>
            <p:nvPr/>
          </p:nvSpPr>
          <p:spPr bwMode="auto">
            <a:xfrm>
              <a:off x="8028385" y="2204864"/>
              <a:ext cx="0" cy="792088"/>
            </a:xfrm>
            <a:prstGeom prst="line">
              <a:avLst/>
            </a:prstGeom>
            <a:noFill/>
            <a:ln w="3816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27" name="Line 18"/>
            <p:cNvSpPr>
              <a:spLocks noChangeShapeType="1"/>
            </p:cNvSpPr>
            <p:nvPr/>
          </p:nvSpPr>
          <p:spPr bwMode="auto">
            <a:xfrm flipH="1">
              <a:off x="7884367" y="2996952"/>
              <a:ext cx="142429" cy="288032"/>
            </a:xfrm>
            <a:prstGeom prst="line">
              <a:avLst/>
            </a:prstGeom>
            <a:noFill/>
            <a:ln w="3816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28" name="Line 18"/>
            <p:cNvSpPr>
              <a:spLocks noChangeShapeType="1"/>
            </p:cNvSpPr>
            <p:nvPr/>
          </p:nvSpPr>
          <p:spPr bwMode="auto">
            <a:xfrm flipH="1">
              <a:off x="8028384" y="1916832"/>
              <a:ext cx="142429" cy="288032"/>
            </a:xfrm>
            <a:prstGeom prst="line">
              <a:avLst/>
            </a:prstGeom>
            <a:noFill/>
            <a:ln w="3816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29" name="Line 18"/>
            <p:cNvSpPr>
              <a:spLocks noChangeShapeType="1"/>
            </p:cNvSpPr>
            <p:nvPr/>
          </p:nvSpPr>
          <p:spPr bwMode="auto">
            <a:xfrm>
              <a:off x="7884368" y="1916832"/>
              <a:ext cx="145603" cy="288032"/>
            </a:xfrm>
            <a:prstGeom prst="line">
              <a:avLst/>
            </a:prstGeom>
            <a:noFill/>
            <a:ln w="3816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0" name="Line 18"/>
            <p:cNvSpPr>
              <a:spLocks noChangeShapeType="1"/>
            </p:cNvSpPr>
            <p:nvPr/>
          </p:nvSpPr>
          <p:spPr bwMode="auto">
            <a:xfrm>
              <a:off x="8028384" y="2996952"/>
              <a:ext cx="145603" cy="288032"/>
            </a:xfrm>
            <a:prstGeom prst="line">
              <a:avLst/>
            </a:prstGeom>
            <a:noFill/>
            <a:ln w="3816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</p:grpSp>
      <p:sp>
        <p:nvSpPr>
          <p:cNvPr id="31" name="Text Box 9"/>
          <p:cNvSpPr txBox="1">
            <a:spLocks noChangeArrowheads="1"/>
          </p:cNvSpPr>
          <p:nvPr/>
        </p:nvSpPr>
        <p:spPr bwMode="auto">
          <a:xfrm>
            <a:off x="7668344" y="3717032"/>
            <a:ext cx="720377" cy="463846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cs-CZ" dirty="0" smtClean="0">
                <a:solidFill>
                  <a:srgbClr val="000000"/>
                </a:solidFill>
              </a:rPr>
              <a:t>o</a:t>
            </a:r>
            <a:endParaRPr lang="en-GB" baseline="-25000" dirty="0">
              <a:solidFill>
                <a:srgbClr val="000000"/>
              </a:solidFill>
            </a:endParaRPr>
          </a:p>
        </p:txBody>
      </p:sp>
      <p:sp>
        <p:nvSpPr>
          <p:cNvPr id="32" name="TextovéPole 31"/>
          <p:cNvSpPr txBox="1"/>
          <p:nvPr/>
        </p:nvSpPr>
        <p:spPr>
          <a:xfrm>
            <a:off x="107504" y="1124744"/>
            <a:ext cx="4211960" cy="4431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>
                <a:solidFill>
                  <a:schemeClr val="tx1"/>
                </a:solidFill>
              </a:rPr>
              <a:t>f = 3 cm, a = 4 cm, výška 3,5 cm </a:t>
            </a:r>
            <a:endParaRPr lang="cs-CZ" b="1" dirty="0">
              <a:solidFill>
                <a:schemeClr val="tx1"/>
              </a:solidFill>
            </a:endParaRPr>
          </a:p>
        </p:txBody>
      </p:sp>
      <p:cxnSp>
        <p:nvCxnSpPr>
          <p:cNvPr id="34" name="Přímá spojovací čára 33"/>
          <p:cNvCxnSpPr/>
          <p:nvPr/>
        </p:nvCxnSpPr>
        <p:spPr bwMode="auto">
          <a:xfrm>
            <a:off x="4644008" y="3068960"/>
            <a:ext cx="1584176" cy="648072"/>
          </a:xfrm>
          <a:prstGeom prst="line">
            <a:avLst/>
          </a:prstGeom>
          <a:solidFill>
            <a:srgbClr val="00B8FF"/>
          </a:solidFill>
          <a:ln w="28575" cap="flat" cmpd="sng" algn="ctr">
            <a:solidFill>
              <a:srgbClr val="0070C0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50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93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93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594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594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594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594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594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594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593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593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594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594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501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501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00"/>
                                        <p:tgtEl>
                                          <p:spTgt spid="50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00"/>
                                        <p:tgtEl>
                                          <p:spTgt spid="50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00"/>
                                        <p:tgtEl>
                                          <p:spTgt spid="50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6" dur="500"/>
                                        <p:tgtEl>
                                          <p:spTgt spid="50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1" dur="500"/>
                                        <p:tgtEl>
                                          <p:spTgt spid="50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6" dur="500"/>
                                        <p:tgtEl>
                                          <p:spTgt spid="50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7" dur="500"/>
                                        <p:tgtEl>
                                          <p:spTgt spid="50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2" dur="500"/>
                                        <p:tgtEl>
                                          <p:spTgt spid="50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501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501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1000"/>
                                        <p:tgtEl>
                                          <p:spTgt spid="594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4" dur="1000" fill="hold"/>
                                        <p:tgtEl>
                                          <p:spTgt spid="594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594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77" grpId="0"/>
      <p:bldP spid="59395" grpId="0" animBg="1"/>
      <p:bldP spid="50180" grpId="0" animBg="1"/>
      <p:bldP spid="50181" grpId="0" animBg="1"/>
      <p:bldP spid="59399" grpId="0" animBg="1"/>
      <p:bldP spid="59400" grpId="0" animBg="1"/>
      <p:bldP spid="59401" grpId="0"/>
      <p:bldP spid="59402" grpId="0"/>
      <p:bldP spid="50186" grpId="0" animBg="1"/>
      <p:bldP spid="50187" grpId="0" animBg="1"/>
      <p:bldP spid="50188" grpId="1" animBg="1"/>
      <p:bldP spid="50189" grpId="0" animBg="1"/>
      <p:bldP spid="50190" grpId="0" animBg="1"/>
      <p:bldP spid="59410" grpId="0"/>
      <p:bldP spid="50194" grpId="0" animBg="1"/>
      <p:bldP spid="50195" grpId="0" animBg="1"/>
      <p:bldP spid="50196" grpId="0" animBg="1"/>
      <p:bldP spid="59415" grpId="0"/>
      <p:bldP spid="31" grpId="0"/>
      <p:bldP spid="3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Text Box 1"/>
          <p:cNvSpPr txBox="1">
            <a:spLocks noChangeArrowheads="1"/>
          </p:cNvSpPr>
          <p:nvPr/>
        </p:nvSpPr>
        <p:spPr bwMode="auto">
          <a:xfrm>
            <a:off x="457200" y="0"/>
            <a:ext cx="77724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ctr"/>
          <a:lstStyle/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800" b="1" dirty="0" err="1" smtClean="0">
                <a:solidFill>
                  <a:srgbClr val="000000"/>
                </a:solidFill>
              </a:rPr>
              <a:t>Zobraz</a:t>
            </a:r>
            <a:r>
              <a:rPr lang="cs-CZ" sz="3800" b="1" dirty="0" smtClean="0">
                <a:solidFill>
                  <a:srgbClr val="000000"/>
                </a:solidFill>
              </a:rPr>
              <a:t> předmět</a:t>
            </a:r>
            <a:r>
              <a:rPr lang="en-GB" sz="3800" b="1" dirty="0" smtClean="0">
                <a:solidFill>
                  <a:srgbClr val="000000"/>
                </a:solidFill>
              </a:rPr>
              <a:t> </a:t>
            </a:r>
            <a:r>
              <a:rPr lang="en-GB" sz="3800" b="1" dirty="0" err="1" smtClean="0">
                <a:solidFill>
                  <a:srgbClr val="000000"/>
                </a:solidFill>
              </a:rPr>
              <a:t>rozptylkou</a:t>
            </a:r>
            <a:r>
              <a:rPr lang="cs-CZ" sz="3800" b="1" dirty="0" smtClean="0">
                <a:solidFill>
                  <a:srgbClr val="000000"/>
                </a:solidFill>
              </a:rPr>
              <a:t>:</a:t>
            </a:r>
            <a:endParaRPr lang="en-GB" sz="3800" b="1" dirty="0">
              <a:solidFill>
                <a:srgbClr val="000000"/>
              </a:solidFill>
            </a:endParaRPr>
          </a:p>
        </p:txBody>
      </p:sp>
      <p:sp>
        <p:nvSpPr>
          <p:cNvPr id="50197" name="Text Box 21"/>
          <p:cNvSpPr txBox="1">
            <a:spLocks noChangeArrowheads="1"/>
          </p:cNvSpPr>
          <p:nvPr/>
        </p:nvSpPr>
        <p:spPr bwMode="auto">
          <a:xfrm>
            <a:off x="395536" y="4653136"/>
            <a:ext cx="2592288" cy="15113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eaLnBrk="1" hangingPunct="1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1" dirty="0" smtClean="0">
                <a:solidFill>
                  <a:srgbClr val="000000"/>
                </a:solidFill>
              </a:rPr>
              <a:t>  </a:t>
            </a:r>
            <a:endParaRPr lang="en-GB" sz="3600" b="1" dirty="0">
              <a:solidFill>
                <a:srgbClr val="000000"/>
              </a:solidFill>
            </a:endParaRPr>
          </a:p>
        </p:txBody>
      </p:sp>
      <p:sp>
        <p:nvSpPr>
          <p:cNvPr id="59415" name="Rectangle 22"/>
          <p:cNvSpPr>
            <a:spLocks noChangeArrowheads="1"/>
          </p:cNvSpPr>
          <p:nvPr/>
        </p:nvSpPr>
        <p:spPr bwMode="auto">
          <a:xfrm>
            <a:off x="611560" y="2636912"/>
            <a:ext cx="7056784" cy="2556727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lIns="90000" tIns="46800" rIns="90000" bIns="46800">
            <a:spAutoFit/>
          </a:bodyPr>
          <a:lstStyle/>
          <a:p>
            <a:pPr eaLnBrk="1" hangingPunct="1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cs-CZ" sz="3200" i="0" dirty="0" smtClean="0">
                <a:solidFill>
                  <a:srgbClr val="000000"/>
                </a:solidFill>
              </a:rPr>
              <a:t>Při zobrazení </a:t>
            </a:r>
            <a:r>
              <a:rPr lang="cs-CZ" sz="3200" i="0" dirty="0" smtClean="0">
                <a:solidFill>
                  <a:srgbClr val="000000"/>
                </a:solidFill>
              </a:rPr>
              <a:t>rozptylkou </a:t>
            </a:r>
            <a:r>
              <a:rPr lang="cs-CZ" sz="3200" i="0" dirty="0" smtClean="0">
                <a:solidFill>
                  <a:srgbClr val="000000"/>
                </a:solidFill>
              </a:rPr>
              <a:t>je obraz </a:t>
            </a:r>
            <a:r>
              <a:rPr lang="cs-CZ" sz="3200" i="0" u="sng" dirty="0" smtClean="0">
                <a:solidFill>
                  <a:srgbClr val="000000"/>
                </a:solidFill>
              </a:rPr>
              <a:t>vždy</a:t>
            </a:r>
            <a:r>
              <a:rPr lang="cs-CZ" sz="3200" i="0" dirty="0" smtClean="0">
                <a:solidFill>
                  <a:srgbClr val="000000"/>
                </a:solidFill>
              </a:rPr>
              <a:t>:</a:t>
            </a:r>
          </a:p>
          <a:p>
            <a:pPr eaLnBrk="1" hangingPunct="1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cs-CZ" sz="3200" i="0" dirty="0" smtClean="0">
              <a:solidFill>
                <a:srgbClr val="000000"/>
              </a:solidFill>
            </a:endParaRPr>
          </a:p>
          <a:p>
            <a:pPr eaLnBrk="1" hangingPunct="1">
              <a:lnSpc>
                <a:spcPct val="100000"/>
              </a:lnSpc>
              <a:buFont typeface="Arial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cs-CZ" sz="3200" b="1" i="0" dirty="0" smtClean="0">
                <a:solidFill>
                  <a:srgbClr val="000000"/>
                </a:solidFill>
              </a:rPr>
              <a:t> neskutečný</a:t>
            </a:r>
          </a:p>
          <a:p>
            <a:pPr eaLnBrk="1" hangingPunct="1">
              <a:lnSpc>
                <a:spcPct val="100000"/>
              </a:lnSpc>
              <a:buFont typeface="Arial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cs-CZ" sz="3200" b="1" i="0" dirty="0" smtClean="0">
                <a:solidFill>
                  <a:srgbClr val="000000"/>
                </a:solidFill>
              </a:rPr>
              <a:t> zmenšený</a:t>
            </a:r>
          </a:p>
          <a:p>
            <a:pPr eaLnBrk="1" hangingPunct="1">
              <a:lnSpc>
                <a:spcPct val="100000"/>
              </a:lnSpc>
              <a:buFont typeface="Arial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cs-CZ" sz="3200" b="1" i="0" dirty="0" smtClean="0">
                <a:solidFill>
                  <a:srgbClr val="000000"/>
                </a:solidFill>
              </a:rPr>
              <a:t> přímý</a:t>
            </a:r>
            <a:endParaRPr lang="en-GB" sz="3200" b="1" dirty="0">
              <a:solidFill>
                <a:srgbClr val="000000"/>
              </a:solidFill>
            </a:endParaRPr>
          </a:p>
        </p:txBody>
      </p:sp>
      <p:sp>
        <p:nvSpPr>
          <p:cNvPr id="32" name="TextovéPole 31"/>
          <p:cNvSpPr txBox="1"/>
          <p:nvPr/>
        </p:nvSpPr>
        <p:spPr>
          <a:xfrm>
            <a:off x="323528" y="1268760"/>
            <a:ext cx="7488832" cy="11449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AutoNum type="alphaLcParenR"/>
            </a:pPr>
            <a:r>
              <a:rPr lang="cs-CZ" b="1" dirty="0" smtClean="0">
                <a:solidFill>
                  <a:schemeClr val="tx1"/>
                </a:solidFill>
              </a:rPr>
              <a:t>f = 4 cm, a = 5 cm, výška 3 </a:t>
            </a:r>
            <a:r>
              <a:rPr lang="cs-CZ" b="1" dirty="0" smtClean="0">
                <a:solidFill>
                  <a:schemeClr val="tx1"/>
                </a:solidFill>
              </a:rPr>
              <a:t>cm</a:t>
            </a:r>
          </a:p>
          <a:p>
            <a:pPr marL="457200" indent="-457200"/>
            <a:endParaRPr lang="cs-CZ" b="1" dirty="0" smtClean="0">
              <a:solidFill>
                <a:schemeClr val="tx1"/>
              </a:solidFill>
            </a:endParaRPr>
          </a:p>
          <a:p>
            <a:pPr marL="457200" indent="-457200">
              <a:buFont typeface="+mj-lt"/>
              <a:buAutoNum type="alphaLcParenR" startAt="2"/>
            </a:pPr>
            <a:r>
              <a:rPr lang="cs-CZ" b="1" dirty="0" smtClean="0">
                <a:solidFill>
                  <a:schemeClr val="tx1"/>
                </a:solidFill>
              </a:rPr>
              <a:t>f = 5 cm, a = 3 cm, výška 4 cm</a:t>
            </a:r>
            <a:endParaRPr lang="cs-CZ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50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94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94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94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77" grpId="0"/>
      <p:bldP spid="59415" grpId="0" animBg="1"/>
      <p:bldP spid="32" grpId="0"/>
    </p:bldLst>
  </p:timing>
</p:sld>
</file>

<file path=ppt/theme/theme1.xml><?xml version="1.0" encoding="utf-8"?>
<a:theme xmlns:a="http://schemas.openxmlformats.org/drawingml/2006/main" name="Motiv sady Office">
  <a:themeElements>
    <a:clrScheme name="Motiv sady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Motiv sady Office">
      <a:majorFont>
        <a:latin typeface="Times New Roman"/>
        <a:ea typeface="Lucida Sans Unicode"/>
        <a:cs typeface="Lucida Sans Unicode"/>
      </a:majorFont>
      <a:minorFont>
        <a:latin typeface="Times New Roman"/>
        <a:ea typeface="Lucida Sans Unicode"/>
        <a:cs typeface="Lucida Sans Unicode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0" fontAlgn="base" latinLnBrk="0" hangingPunct="0">
          <a:lnSpc>
            <a:spcPct val="95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1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6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0" fontAlgn="base" latinLnBrk="0" hangingPunct="0">
          <a:lnSpc>
            <a:spcPct val="95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1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6" charset="0"/>
          </a:defRPr>
        </a:defPPr>
      </a:lstStyle>
    </a:lnDef>
  </a:objectDefaults>
  <a:extraClrSchemeLst>
    <a:extraClrScheme>
      <a:clrScheme name="Motiv sady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iv sady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tiv sady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iv sady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iv sady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iv sady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iv sady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iv sady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635</TotalTime>
  <Words>194</Words>
  <Application>Microsoft Office PowerPoint</Application>
  <PresentationFormat>Předvádění na obrazovce (4:3)</PresentationFormat>
  <Paragraphs>67</Paragraphs>
  <Slides>7</Slides>
  <Notes>7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8" baseType="lpstr">
      <vt:lpstr>Motiv sady Office</vt:lpstr>
      <vt:lpstr>Snímek 1</vt:lpstr>
      <vt:lpstr>Snímek 2</vt:lpstr>
      <vt:lpstr>Snímek 3</vt:lpstr>
      <vt:lpstr>Snímek 4</vt:lpstr>
      <vt:lpstr>Snímek 5</vt:lpstr>
      <vt:lpstr>Snímek 6</vt:lpstr>
      <vt:lpstr>Snímek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Význačné paprsky spojky</dc:title>
  <dc:creator>ZŠ Letovice</dc:creator>
  <cp:lastModifiedBy>Učitel</cp:lastModifiedBy>
  <cp:revision>126</cp:revision>
  <dcterms:modified xsi:type="dcterms:W3CDTF">2012-02-14T11:45:06Z</dcterms:modified>
</cp:coreProperties>
</file>