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sldIdLst>
    <p:sldId id="259" r:id="rId2"/>
    <p:sldId id="306" r:id="rId3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44" autoAdjust="0"/>
    <p:restoredTop sz="94660"/>
  </p:normalViewPr>
  <p:slideViewPr>
    <p:cSldViewPr>
      <p:cViewPr>
        <p:scale>
          <a:sx n="100" d="100"/>
          <a:sy n="100" d="100"/>
        </p:scale>
        <p:origin x="-288" y="-31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60421" name="Rectangle 4"/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7BAA1CEC-48FD-4447-9A23-E59059294F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2CDCC0C-DDD6-4433-A583-B072F444C109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6349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63492" name="Rectangle 2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D89BCFAF-D5FE-40E6-AB8C-B138419DEFE8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6451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64516" name="Rectangle 2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C3363-F05C-4522-A721-7EDD217B16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4CE28-4A06-4A36-9C14-289B82F599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63550"/>
            <a:ext cx="1941513" cy="56308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6900" cy="56308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ECF61-586D-4D7F-9EE3-DE75EAF176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8E1B0-9690-4C75-B950-8B274BEAFA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56DA5-B8D5-453E-BE01-54B5D74F69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0C522-E367-4384-A201-F9CBBAD427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EC8CD-40EB-4951-8FF6-A0D2DDB62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9E3F1-E8B8-4674-8A3C-8063EE2ECD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F84BD-B805-4C85-97FE-361BAB22CE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3CFB1-BD07-419D-A834-B1FF9FA799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D3CB1-ABC1-4713-91F9-221955913C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0E786DFD-921F-4AFD-AE87-ED39B564F3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971550" y="620713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539750" y="1484313"/>
            <a:ext cx="3168650" cy="79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lnSpc>
                <a:spcPct val="100000"/>
              </a:lnSpc>
              <a:spcBef>
                <a:spcPts val="24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3600" dirty="0">
                <a:solidFill>
                  <a:srgbClr val="000000"/>
                </a:solidFill>
              </a:rPr>
              <a:t>1. </a:t>
            </a:r>
            <a:r>
              <a:rPr lang="cs-CZ" sz="3600" dirty="0" smtClean="0">
                <a:solidFill>
                  <a:srgbClr val="000000"/>
                </a:solidFill>
              </a:rPr>
              <a:t>bodový </a:t>
            </a:r>
            <a:r>
              <a:rPr lang="cs-CZ" sz="3600" dirty="0">
                <a:solidFill>
                  <a:srgbClr val="000000"/>
                </a:solidFill>
              </a:rPr>
              <a:t>zdroj</a:t>
            </a:r>
            <a:endParaRPr lang="en-GB" sz="3600" dirty="0">
              <a:solidFill>
                <a:srgbClr val="000000"/>
              </a:solidFill>
            </a:endParaRP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4495800" y="1981200"/>
            <a:ext cx="38100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5125" name="Slunce 5"/>
          <p:cNvSpPr>
            <a:spLocks noChangeArrowheads="1"/>
          </p:cNvSpPr>
          <p:nvPr/>
        </p:nvSpPr>
        <p:spPr bwMode="auto">
          <a:xfrm>
            <a:off x="395288" y="3500438"/>
            <a:ext cx="576262" cy="504825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grpSp>
        <p:nvGrpSpPr>
          <p:cNvPr id="2" name="Skupina 10"/>
          <p:cNvGrpSpPr>
            <a:grpSpLocks/>
          </p:cNvGrpSpPr>
          <p:nvPr/>
        </p:nvGrpSpPr>
        <p:grpSpPr bwMode="auto">
          <a:xfrm>
            <a:off x="3132138" y="3141663"/>
            <a:ext cx="1152525" cy="1150937"/>
            <a:chOff x="2483768" y="2852936"/>
            <a:chExt cx="937612" cy="936104"/>
          </a:xfrm>
        </p:grpSpPr>
        <p:sp>
          <p:nvSpPr>
            <p:cNvPr id="4111" name="Elipsa 6"/>
            <p:cNvSpPr>
              <a:spLocks noChangeArrowheads="1"/>
            </p:cNvSpPr>
            <p:nvPr/>
          </p:nvSpPr>
          <p:spPr bwMode="auto">
            <a:xfrm>
              <a:off x="2483768" y="2852936"/>
              <a:ext cx="936104" cy="936104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" name="Volný tvar 9"/>
            <p:cNvSpPr/>
            <p:nvPr/>
          </p:nvSpPr>
          <p:spPr bwMode="auto">
            <a:xfrm>
              <a:off x="2944825" y="2860683"/>
              <a:ext cx="476555" cy="927066"/>
            </a:xfrm>
            <a:custGeom>
              <a:avLst/>
              <a:gdLst>
                <a:gd name="connsiteX0" fmla="*/ 0 w 476250"/>
                <a:gd name="connsiteY0" fmla="*/ 0 h 925830"/>
                <a:gd name="connsiteX1" fmla="*/ 0 w 476250"/>
                <a:gd name="connsiteY1" fmla="*/ 0 h 925830"/>
                <a:gd name="connsiteX2" fmla="*/ 26670 w 476250"/>
                <a:gd name="connsiteY2" fmla="*/ 19050 h 925830"/>
                <a:gd name="connsiteX3" fmla="*/ 34290 w 476250"/>
                <a:gd name="connsiteY3" fmla="*/ 30480 h 925830"/>
                <a:gd name="connsiteX4" fmla="*/ 45720 w 476250"/>
                <a:gd name="connsiteY4" fmla="*/ 41910 h 925830"/>
                <a:gd name="connsiteX5" fmla="*/ 49530 w 476250"/>
                <a:gd name="connsiteY5" fmla="*/ 53340 h 925830"/>
                <a:gd name="connsiteX6" fmla="*/ 64770 w 476250"/>
                <a:gd name="connsiteY6" fmla="*/ 76200 h 925830"/>
                <a:gd name="connsiteX7" fmla="*/ 72390 w 476250"/>
                <a:gd name="connsiteY7" fmla="*/ 99060 h 925830"/>
                <a:gd name="connsiteX8" fmla="*/ 80010 w 476250"/>
                <a:gd name="connsiteY8" fmla="*/ 114300 h 925830"/>
                <a:gd name="connsiteX9" fmla="*/ 83820 w 476250"/>
                <a:gd name="connsiteY9" fmla="*/ 129540 h 925830"/>
                <a:gd name="connsiteX10" fmla="*/ 91440 w 476250"/>
                <a:gd name="connsiteY10" fmla="*/ 140970 h 925830"/>
                <a:gd name="connsiteX11" fmla="*/ 102870 w 476250"/>
                <a:gd name="connsiteY11" fmla="*/ 179070 h 925830"/>
                <a:gd name="connsiteX12" fmla="*/ 110490 w 476250"/>
                <a:gd name="connsiteY12" fmla="*/ 201930 h 925830"/>
                <a:gd name="connsiteX13" fmla="*/ 114300 w 476250"/>
                <a:gd name="connsiteY13" fmla="*/ 220980 h 925830"/>
                <a:gd name="connsiteX14" fmla="*/ 121920 w 476250"/>
                <a:gd name="connsiteY14" fmla="*/ 243840 h 925830"/>
                <a:gd name="connsiteX15" fmla="*/ 125730 w 476250"/>
                <a:gd name="connsiteY15" fmla="*/ 259080 h 925830"/>
                <a:gd name="connsiteX16" fmla="*/ 129540 w 476250"/>
                <a:gd name="connsiteY16" fmla="*/ 297180 h 925830"/>
                <a:gd name="connsiteX17" fmla="*/ 133350 w 476250"/>
                <a:gd name="connsiteY17" fmla="*/ 320040 h 925830"/>
                <a:gd name="connsiteX18" fmla="*/ 140970 w 476250"/>
                <a:gd name="connsiteY18" fmla="*/ 426720 h 925830"/>
                <a:gd name="connsiteX19" fmla="*/ 144780 w 476250"/>
                <a:gd name="connsiteY19" fmla="*/ 453390 h 925830"/>
                <a:gd name="connsiteX20" fmla="*/ 140970 w 476250"/>
                <a:gd name="connsiteY20" fmla="*/ 655320 h 925830"/>
                <a:gd name="connsiteX21" fmla="*/ 133350 w 476250"/>
                <a:gd name="connsiteY21" fmla="*/ 685800 h 925830"/>
                <a:gd name="connsiteX22" fmla="*/ 129540 w 476250"/>
                <a:gd name="connsiteY22" fmla="*/ 720090 h 925830"/>
                <a:gd name="connsiteX23" fmla="*/ 118110 w 476250"/>
                <a:gd name="connsiteY23" fmla="*/ 746760 h 925830"/>
                <a:gd name="connsiteX24" fmla="*/ 110490 w 476250"/>
                <a:gd name="connsiteY24" fmla="*/ 784860 h 925830"/>
                <a:gd name="connsiteX25" fmla="*/ 106680 w 476250"/>
                <a:gd name="connsiteY25" fmla="*/ 796290 h 925830"/>
                <a:gd name="connsiteX26" fmla="*/ 102870 w 476250"/>
                <a:gd name="connsiteY26" fmla="*/ 819150 h 925830"/>
                <a:gd name="connsiteX27" fmla="*/ 99060 w 476250"/>
                <a:gd name="connsiteY27" fmla="*/ 830580 h 925830"/>
                <a:gd name="connsiteX28" fmla="*/ 95250 w 476250"/>
                <a:gd name="connsiteY28" fmla="*/ 845820 h 925830"/>
                <a:gd name="connsiteX29" fmla="*/ 80010 w 476250"/>
                <a:gd name="connsiteY29" fmla="*/ 868680 h 925830"/>
                <a:gd name="connsiteX30" fmla="*/ 64770 w 476250"/>
                <a:gd name="connsiteY30" fmla="*/ 891540 h 925830"/>
                <a:gd name="connsiteX31" fmla="*/ 49530 w 476250"/>
                <a:gd name="connsiteY31" fmla="*/ 914400 h 925830"/>
                <a:gd name="connsiteX32" fmla="*/ 41910 w 476250"/>
                <a:gd name="connsiteY32" fmla="*/ 925830 h 925830"/>
                <a:gd name="connsiteX33" fmla="*/ 34290 w 476250"/>
                <a:gd name="connsiteY33" fmla="*/ 925830 h 925830"/>
                <a:gd name="connsiteX34" fmla="*/ 163830 w 476250"/>
                <a:gd name="connsiteY34" fmla="*/ 902970 h 925830"/>
                <a:gd name="connsiteX35" fmla="*/ 255270 w 476250"/>
                <a:gd name="connsiteY35" fmla="*/ 857250 h 925830"/>
                <a:gd name="connsiteX36" fmla="*/ 331470 w 476250"/>
                <a:gd name="connsiteY36" fmla="*/ 800100 h 925830"/>
                <a:gd name="connsiteX37" fmla="*/ 400050 w 476250"/>
                <a:gd name="connsiteY37" fmla="*/ 720090 h 925830"/>
                <a:gd name="connsiteX38" fmla="*/ 464820 w 476250"/>
                <a:gd name="connsiteY38" fmla="*/ 575310 h 925830"/>
                <a:gd name="connsiteX39" fmla="*/ 476250 w 476250"/>
                <a:gd name="connsiteY39" fmla="*/ 396240 h 925830"/>
                <a:gd name="connsiteX40" fmla="*/ 441960 w 476250"/>
                <a:gd name="connsiteY40" fmla="*/ 278130 h 925830"/>
                <a:gd name="connsiteX41" fmla="*/ 369570 w 476250"/>
                <a:gd name="connsiteY41" fmla="*/ 148590 h 925830"/>
                <a:gd name="connsiteX42" fmla="*/ 266700 w 476250"/>
                <a:gd name="connsiteY42" fmla="*/ 68580 h 925830"/>
                <a:gd name="connsiteX43" fmla="*/ 144780 w 476250"/>
                <a:gd name="connsiteY43" fmla="*/ 11430 h 925830"/>
                <a:gd name="connsiteX44" fmla="*/ 0 w 476250"/>
                <a:gd name="connsiteY44" fmla="*/ 0 h 925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76250" h="925830">
                  <a:moveTo>
                    <a:pt x="0" y="0"/>
                  </a:moveTo>
                  <a:lnTo>
                    <a:pt x="0" y="0"/>
                  </a:lnTo>
                  <a:cubicBezTo>
                    <a:pt x="8890" y="6350"/>
                    <a:pt x="18505" y="11792"/>
                    <a:pt x="26670" y="19050"/>
                  </a:cubicBezTo>
                  <a:cubicBezTo>
                    <a:pt x="30092" y="22092"/>
                    <a:pt x="31359" y="26962"/>
                    <a:pt x="34290" y="30480"/>
                  </a:cubicBezTo>
                  <a:cubicBezTo>
                    <a:pt x="37739" y="34619"/>
                    <a:pt x="41910" y="38100"/>
                    <a:pt x="45720" y="41910"/>
                  </a:cubicBezTo>
                  <a:cubicBezTo>
                    <a:pt x="46990" y="45720"/>
                    <a:pt x="47580" y="49829"/>
                    <a:pt x="49530" y="53340"/>
                  </a:cubicBezTo>
                  <a:cubicBezTo>
                    <a:pt x="53978" y="61346"/>
                    <a:pt x="61874" y="67512"/>
                    <a:pt x="64770" y="76200"/>
                  </a:cubicBezTo>
                  <a:cubicBezTo>
                    <a:pt x="67310" y="83820"/>
                    <a:pt x="68798" y="91876"/>
                    <a:pt x="72390" y="99060"/>
                  </a:cubicBezTo>
                  <a:cubicBezTo>
                    <a:pt x="74930" y="104140"/>
                    <a:pt x="78016" y="108982"/>
                    <a:pt x="80010" y="114300"/>
                  </a:cubicBezTo>
                  <a:cubicBezTo>
                    <a:pt x="81849" y="119203"/>
                    <a:pt x="81757" y="124727"/>
                    <a:pt x="83820" y="129540"/>
                  </a:cubicBezTo>
                  <a:cubicBezTo>
                    <a:pt x="85624" y="133749"/>
                    <a:pt x="89580" y="136786"/>
                    <a:pt x="91440" y="140970"/>
                  </a:cubicBezTo>
                  <a:cubicBezTo>
                    <a:pt x="99730" y="159621"/>
                    <a:pt x="97755" y="162020"/>
                    <a:pt x="102870" y="179070"/>
                  </a:cubicBezTo>
                  <a:cubicBezTo>
                    <a:pt x="105178" y="186763"/>
                    <a:pt x="108915" y="194054"/>
                    <a:pt x="110490" y="201930"/>
                  </a:cubicBezTo>
                  <a:cubicBezTo>
                    <a:pt x="111760" y="208280"/>
                    <a:pt x="112596" y="214732"/>
                    <a:pt x="114300" y="220980"/>
                  </a:cubicBezTo>
                  <a:cubicBezTo>
                    <a:pt x="116413" y="228729"/>
                    <a:pt x="119972" y="236048"/>
                    <a:pt x="121920" y="243840"/>
                  </a:cubicBezTo>
                  <a:lnTo>
                    <a:pt x="125730" y="259080"/>
                  </a:lnTo>
                  <a:cubicBezTo>
                    <a:pt x="127000" y="271780"/>
                    <a:pt x="127957" y="284515"/>
                    <a:pt x="129540" y="297180"/>
                  </a:cubicBezTo>
                  <a:cubicBezTo>
                    <a:pt x="130498" y="304845"/>
                    <a:pt x="132497" y="312362"/>
                    <a:pt x="133350" y="320040"/>
                  </a:cubicBezTo>
                  <a:cubicBezTo>
                    <a:pt x="138691" y="368108"/>
                    <a:pt x="136419" y="374383"/>
                    <a:pt x="140970" y="426720"/>
                  </a:cubicBezTo>
                  <a:cubicBezTo>
                    <a:pt x="141748" y="435666"/>
                    <a:pt x="143510" y="444500"/>
                    <a:pt x="144780" y="453390"/>
                  </a:cubicBezTo>
                  <a:cubicBezTo>
                    <a:pt x="143510" y="520700"/>
                    <a:pt x="144277" y="588079"/>
                    <a:pt x="140970" y="655320"/>
                  </a:cubicBezTo>
                  <a:cubicBezTo>
                    <a:pt x="140456" y="665780"/>
                    <a:pt x="133350" y="685800"/>
                    <a:pt x="133350" y="685800"/>
                  </a:cubicBezTo>
                  <a:cubicBezTo>
                    <a:pt x="132080" y="697230"/>
                    <a:pt x="131431" y="708746"/>
                    <a:pt x="129540" y="720090"/>
                  </a:cubicBezTo>
                  <a:cubicBezTo>
                    <a:pt x="128138" y="728499"/>
                    <a:pt x="121580" y="739820"/>
                    <a:pt x="118110" y="746760"/>
                  </a:cubicBezTo>
                  <a:cubicBezTo>
                    <a:pt x="115116" y="764723"/>
                    <a:pt x="115037" y="768946"/>
                    <a:pt x="110490" y="784860"/>
                  </a:cubicBezTo>
                  <a:cubicBezTo>
                    <a:pt x="109387" y="788722"/>
                    <a:pt x="107551" y="792370"/>
                    <a:pt x="106680" y="796290"/>
                  </a:cubicBezTo>
                  <a:cubicBezTo>
                    <a:pt x="105004" y="803831"/>
                    <a:pt x="104546" y="811609"/>
                    <a:pt x="102870" y="819150"/>
                  </a:cubicBezTo>
                  <a:cubicBezTo>
                    <a:pt x="101999" y="823070"/>
                    <a:pt x="100163" y="826718"/>
                    <a:pt x="99060" y="830580"/>
                  </a:cubicBezTo>
                  <a:cubicBezTo>
                    <a:pt x="97621" y="835615"/>
                    <a:pt x="97592" y="841136"/>
                    <a:pt x="95250" y="845820"/>
                  </a:cubicBezTo>
                  <a:cubicBezTo>
                    <a:pt x="91154" y="854011"/>
                    <a:pt x="85090" y="861060"/>
                    <a:pt x="80010" y="868680"/>
                  </a:cubicBezTo>
                  <a:lnTo>
                    <a:pt x="64770" y="891540"/>
                  </a:lnTo>
                  <a:lnTo>
                    <a:pt x="49530" y="914400"/>
                  </a:lnTo>
                  <a:cubicBezTo>
                    <a:pt x="46990" y="918210"/>
                    <a:pt x="46489" y="925830"/>
                    <a:pt x="41910" y="925830"/>
                  </a:cubicBezTo>
                  <a:lnTo>
                    <a:pt x="34290" y="925830"/>
                  </a:lnTo>
                  <a:lnTo>
                    <a:pt x="163830" y="902970"/>
                  </a:lnTo>
                  <a:lnTo>
                    <a:pt x="255270" y="857250"/>
                  </a:lnTo>
                  <a:lnTo>
                    <a:pt x="331470" y="800100"/>
                  </a:lnTo>
                  <a:lnTo>
                    <a:pt x="400050" y="720090"/>
                  </a:lnTo>
                  <a:lnTo>
                    <a:pt x="464820" y="575310"/>
                  </a:lnTo>
                  <a:lnTo>
                    <a:pt x="476250" y="396240"/>
                  </a:lnTo>
                  <a:lnTo>
                    <a:pt x="441960" y="278130"/>
                  </a:lnTo>
                  <a:lnTo>
                    <a:pt x="369570" y="148590"/>
                  </a:lnTo>
                  <a:lnTo>
                    <a:pt x="266700" y="68580"/>
                  </a:lnTo>
                  <a:lnTo>
                    <a:pt x="144780" y="114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Font typeface="Times New Roman" pitchFamily="16" charset="0"/>
                <a:buNone/>
                <a:defRPr/>
              </a:pPr>
              <a:endParaRPr lang="cs-CZ">
                <a:latin typeface="Times New Roman" pitchFamily="16" charset="0"/>
              </a:endParaRPr>
            </a:p>
          </p:txBody>
        </p:sp>
      </p:grp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6372225" y="1557338"/>
            <a:ext cx="1728788" cy="3887787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8" name="Elipsa 6"/>
          <p:cNvSpPr>
            <a:spLocks noChangeArrowheads="1"/>
          </p:cNvSpPr>
          <p:nvPr/>
        </p:nvSpPr>
        <p:spPr bwMode="auto">
          <a:xfrm>
            <a:off x="6659563" y="2276475"/>
            <a:ext cx="1150937" cy="280828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cxnSp>
        <p:nvCxnSpPr>
          <p:cNvPr id="14" name="Přímá spojovací šipka 13"/>
          <p:cNvCxnSpPr>
            <a:cxnSpLocks noChangeShapeType="1"/>
          </p:cNvCxnSpPr>
          <p:nvPr/>
        </p:nvCxnSpPr>
        <p:spPr bwMode="auto">
          <a:xfrm>
            <a:off x="971550" y="3716338"/>
            <a:ext cx="6192838" cy="1368425"/>
          </a:xfrm>
          <a:prstGeom prst="straightConnector1">
            <a:avLst/>
          </a:prstGeom>
          <a:noFill/>
          <a:ln w="28575" algn="ctr">
            <a:solidFill>
              <a:srgbClr val="FFC000"/>
            </a:solidFill>
            <a:round/>
            <a:headEnd/>
            <a:tailEnd type="arrow" w="med" len="med"/>
          </a:ln>
        </p:spPr>
      </p:cxnSp>
      <p:cxnSp>
        <p:nvCxnSpPr>
          <p:cNvPr id="13" name="Přímá spojovací šipka 12"/>
          <p:cNvCxnSpPr>
            <a:cxnSpLocks noChangeShapeType="1"/>
            <a:endCxn id="28" idx="0"/>
          </p:cNvCxnSpPr>
          <p:nvPr/>
        </p:nvCxnSpPr>
        <p:spPr bwMode="auto">
          <a:xfrm flipV="1">
            <a:off x="971550" y="2276475"/>
            <a:ext cx="6264275" cy="1476375"/>
          </a:xfrm>
          <a:prstGeom prst="straightConnector1">
            <a:avLst/>
          </a:prstGeom>
          <a:noFill/>
          <a:ln w="28575" algn="ctr">
            <a:solidFill>
              <a:srgbClr val="FFC000"/>
            </a:solidFill>
            <a:round/>
            <a:headEnd/>
            <a:tailEnd type="arrow" w="med" len="med"/>
          </a:ln>
        </p:spPr>
      </p:cxnSp>
      <p:sp>
        <p:nvSpPr>
          <p:cNvPr id="36" name="Volný tvar 35"/>
          <p:cNvSpPr>
            <a:spLocks/>
          </p:cNvSpPr>
          <p:nvPr/>
        </p:nvSpPr>
        <p:spPr bwMode="auto">
          <a:xfrm>
            <a:off x="3848100" y="2562225"/>
            <a:ext cx="3057525" cy="2406650"/>
          </a:xfrm>
          <a:custGeom>
            <a:avLst/>
            <a:gdLst>
              <a:gd name="T0" fmla="*/ 85725 w 3057525"/>
              <a:gd name="T1" fmla="*/ 572067 h 2406386"/>
              <a:gd name="T2" fmla="*/ 200025 w 3057525"/>
              <a:gd name="T3" fmla="*/ 638805 h 2406386"/>
              <a:gd name="T4" fmla="*/ 352425 w 3057525"/>
              <a:gd name="T5" fmla="*/ 724611 h 2406386"/>
              <a:gd name="T6" fmla="*/ 447675 w 3057525"/>
              <a:gd name="T7" fmla="*/ 848562 h 2406386"/>
              <a:gd name="T8" fmla="*/ 495300 w 3057525"/>
              <a:gd name="T9" fmla="*/ 962971 h 2406386"/>
              <a:gd name="T10" fmla="*/ 514350 w 3057525"/>
              <a:gd name="T11" fmla="*/ 1344348 h 2406386"/>
              <a:gd name="T12" fmla="*/ 466725 w 3057525"/>
              <a:gd name="T13" fmla="*/ 1496901 h 2406386"/>
              <a:gd name="T14" fmla="*/ 400050 w 3057525"/>
              <a:gd name="T15" fmla="*/ 1611315 h 2406386"/>
              <a:gd name="T16" fmla="*/ 276225 w 3057525"/>
              <a:gd name="T17" fmla="*/ 1668522 h 2406386"/>
              <a:gd name="T18" fmla="*/ 152400 w 3057525"/>
              <a:gd name="T19" fmla="*/ 1725726 h 2406386"/>
              <a:gd name="T20" fmla="*/ 238125 w 3057525"/>
              <a:gd name="T21" fmla="*/ 1840140 h 2406386"/>
              <a:gd name="T22" fmla="*/ 571500 w 3057525"/>
              <a:gd name="T23" fmla="*/ 1878279 h 2406386"/>
              <a:gd name="T24" fmla="*/ 666750 w 3057525"/>
              <a:gd name="T25" fmla="*/ 1906881 h 2406386"/>
              <a:gd name="T26" fmla="*/ 1066808 w 3057525"/>
              <a:gd name="T27" fmla="*/ 1964085 h 2406386"/>
              <a:gd name="T28" fmla="*/ 1190633 w 3057525"/>
              <a:gd name="T29" fmla="*/ 2002221 h 2406386"/>
              <a:gd name="T30" fmla="*/ 1343033 w 3057525"/>
              <a:gd name="T31" fmla="*/ 2049893 h 2406386"/>
              <a:gd name="T32" fmla="*/ 1476383 w 3057525"/>
              <a:gd name="T33" fmla="*/ 2088035 h 2406386"/>
              <a:gd name="T34" fmla="*/ 1619258 w 3057525"/>
              <a:gd name="T35" fmla="*/ 2126165 h 2406386"/>
              <a:gd name="T36" fmla="*/ 1905008 w 3057525"/>
              <a:gd name="T37" fmla="*/ 2173843 h 2406386"/>
              <a:gd name="T38" fmla="*/ 2028833 w 3057525"/>
              <a:gd name="T39" fmla="*/ 2221520 h 2406386"/>
              <a:gd name="T40" fmla="*/ 2171701 w 3057525"/>
              <a:gd name="T41" fmla="*/ 2269185 h 2406386"/>
              <a:gd name="T42" fmla="*/ 2295525 w 3057525"/>
              <a:gd name="T43" fmla="*/ 2307321 h 2406386"/>
              <a:gd name="T44" fmla="*/ 2438401 w 3057525"/>
              <a:gd name="T45" fmla="*/ 2345457 h 2406386"/>
              <a:gd name="T46" fmla="*/ 2581275 w 3057525"/>
              <a:gd name="T47" fmla="*/ 2383593 h 2406386"/>
              <a:gd name="T48" fmla="*/ 3057525 w 3057525"/>
              <a:gd name="T49" fmla="*/ 2316860 h 2406386"/>
              <a:gd name="T50" fmla="*/ 2914651 w 3057525"/>
              <a:gd name="T51" fmla="*/ 2183376 h 2406386"/>
              <a:gd name="T52" fmla="*/ 2819401 w 3057525"/>
              <a:gd name="T53" fmla="*/ 2040358 h 2406386"/>
              <a:gd name="T54" fmla="*/ 2762251 w 3057525"/>
              <a:gd name="T55" fmla="*/ 1811533 h 2406386"/>
              <a:gd name="T56" fmla="*/ 2724151 w 3057525"/>
              <a:gd name="T57" fmla="*/ 1706658 h 2406386"/>
              <a:gd name="T58" fmla="*/ 2743201 w 3057525"/>
              <a:gd name="T59" fmla="*/ 896232 h 2406386"/>
              <a:gd name="T60" fmla="*/ 2790825 w 3057525"/>
              <a:gd name="T61" fmla="*/ 743683 h 2406386"/>
              <a:gd name="T62" fmla="*/ 2838451 w 3057525"/>
              <a:gd name="T63" fmla="*/ 600669 h 2406386"/>
              <a:gd name="T64" fmla="*/ 2828925 w 3057525"/>
              <a:gd name="T65" fmla="*/ 352776 h 2406386"/>
              <a:gd name="T66" fmla="*/ 2838451 w 3057525"/>
              <a:gd name="T67" fmla="*/ 152553 h 2406386"/>
              <a:gd name="T68" fmla="*/ 2914651 w 3057525"/>
              <a:gd name="T69" fmla="*/ 38136 h 2406386"/>
              <a:gd name="T70" fmla="*/ 2514601 w 3057525"/>
              <a:gd name="T71" fmla="*/ 19068 h 2406386"/>
              <a:gd name="T72" fmla="*/ 2314575 w 3057525"/>
              <a:gd name="T73" fmla="*/ 123951 h 2406386"/>
              <a:gd name="T74" fmla="*/ 2133601 w 3057525"/>
              <a:gd name="T75" fmla="*/ 209757 h 2406386"/>
              <a:gd name="T76" fmla="*/ 1390658 w 3057525"/>
              <a:gd name="T77" fmla="*/ 247893 h 2406386"/>
              <a:gd name="T78" fmla="*/ 1238258 w 3057525"/>
              <a:gd name="T79" fmla="*/ 276495 h 2406386"/>
              <a:gd name="T80" fmla="*/ 1133483 w 3057525"/>
              <a:gd name="T81" fmla="*/ 314634 h 2406386"/>
              <a:gd name="T82" fmla="*/ 981075 w 3057525"/>
              <a:gd name="T83" fmla="*/ 371844 h 2406386"/>
              <a:gd name="T84" fmla="*/ 657225 w 3057525"/>
              <a:gd name="T85" fmla="*/ 400446 h 2406386"/>
              <a:gd name="T86" fmla="*/ 542925 w 3057525"/>
              <a:gd name="T87" fmla="*/ 448116 h 2406386"/>
              <a:gd name="T88" fmla="*/ 390525 w 3057525"/>
              <a:gd name="T89" fmla="*/ 495786 h 2406386"/>
              <a:gd name="T90" fmla="*/ 295275 w 3057525"/>
              <a:gd name="T91" fmla="*/ 533931 h 240638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3057525"/>
              <a:gd name="T139" fmla="*/ 0 h 2406386"/>
              <a:gd name="T140" fmla="*/ 3057525 w 3057525"/>
              <a:gd name="T141" fmla="*/ 2406386 h 240638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3057525" h="2406386">
                <a:moveTo>
                  <a:pt x="0" y="561975"/>
                </a:moveTo>
                <a:lnTo>
                  <a:pt x="0" y="561975"/>
                </a:lnTo>
                <a:cubicBezTo>
                  <a:pt x="28575" y="565150"/>
                  <a:pt x="57833" y="564527"/>
                  <a:pt x="85725" y="571500"/>
                </a:cubicBezTo>
                <a:cubicBezTo>
                  <a:pt x="96831" y="574276"/>
                  <a:pt x="104061" y="585430"/>
                  <a:pt x="114300" y="590550"/>
                </a:cubicBezTo>
                <a:cubicBezTo>
                  <a:pt x="123280" y="595040"/>
                  <a:pt x="134098" y="595199"/>
                  <a:pt x="142875" y="600075"/>
                </a:cubicBezTo>
                <a:cubicBezTo>
                  <a:pt x="162889" y="611194"/>
                  <a:pt x="178305" y="630935"/>
                  <a:pt x="200025" y="638175"/>
                </a:cubicBezTo>
                <a:cubicBezTo>
                  <a:pt x="219075" y="644525"/>
                  <a:pt x="240467" y="646086"/>
                  <a:pt x="257175" y="657225"/>
                </a:cubicBezTo>
                <a:cubicBezTo>
                  <a:pt x="276225" y="669925"/>
                  <a:pt x="296009" y="681588"/>
                  <a:pt x="314325" y="695325"/>
                </a:cubicBezTo>
                <a:cubicBezTo>
                  <a:pt x="327025" y="704850"/>
                  <a:pt x="339420" y="714796"/>
                  <a:pt x="352425" y="723900"/>
                </a:cubicBezTo>
                <a:cubicBezTo>
                  <a:pt x="371182" y="737030"/>
                  <a:pt x="409575" y="762000"/>
                  <a:pt x="409575" y="762000"/>
                </a:cubicBezTo>
                <a:cubicBezTo>
                  <a:pt x="415925" y="771525"/>
                  <a:pt x="423976" y="780114"/>
                  <a:pt x="428625" y="790575"/>
                </a:cubicBezTo>
                <a:cubicBezTo>
                  <a:pt x="436780" y="808925"/>
                  <a:pt x="436536" y="831017"/>
                  <a:pt x="447675" y="847725"/>
                </a:cubicBezTo>
                <a:cubicBezTo>
                  <a:pt x="454025" y="857250"/>
                  <a:pt x="462076" y="865839"/>
                  <a:pt x="466725" y="876300"/>
                </a:cubicBezTo>
                <a:cubicBezTo>
                  <a:pt x="474880" y="894650"/>
                  <a:pt x="479425" y="914400"/>
                  <a:pt x="485775" y="933450"/>
                </a:cubicBezTo>
                <a:lnTo>
                  <a:pt x="495300" y="962025"/>
                </a:lnTo>
                <a:lnTo>
                  <a:pt x="523875" y="1047750"/>
                </a:lnTo>
                <a:lnTo>
                  <a:pt x="533400" y="1076325"/>
                </a:lnTo>
                <a:cubicBezTo>
                  <a:pt x="528775" y="1168832"/>
                  <a:pt x="529274" y="1253482"/>
                  <a:pt x="514350" y="1343025"/>
                </a:cubicBezTo>
                <a:cubicBezTo>
                  <a:pt x="509552" y="1371815"/>
                  <a:pt x="494244" y="1412868"/>
                  <a:pt x="485775" y="1438275"/>
                </a:cubicBezTo>
                <a:lnTo>
                  <a:pt x="476250" y="1466850"/>
                </a:lnTo>
                <a:cubicBezTo>
                  <a:pt x="473075" y="1476375"/>
                  <a:pt x="472294" y="1487071"/>
                  <a:pt x="466725" y="1495425"/>
                </a:cubicBezTo>
                <a:lnTo>
                  <a:pt x="428625" y="1552575"/>
                </a:lnTo>
                <a:cubicBezTo>
                  <a:pt x="422275" y="1562100"/>
                  <a:pt x="413195" y="1570290"/>
                  <a:pt x="409575" y="1581150"/>
                </a:cubicBezTo>
                <a:cubicBezTo>
                  <a:pt x="406400" y="1590675"/>
                  <a:pt x="406322" y="1601885"/>
                  <a:pt x="400050" y="1609725"/>
                </a:cubicBezTo>
                <a:cubicBezTo>
                  <a:pt x="381852" y="1632473"/>
                  <a:pt x="365907" y="1626796"/>
                  <a:pt x="342900" y="1638300"/>
                </a:cubicBezTo>
                <a:cubicBezTo>
                  <a:pt x="332661" y="1643420"/>
                  <a:pt x="324847" y="1652841"/>
                  <a:pt x="314325" y="1657350"/>
                </a:cubicBezTo>
                <a:cubicBezTo>
                  <a:pt x="302293" y="1662507"/>
                  <a:pt x="288764" y="1663113"/>
                  <a:pt x="276225" y="1666875"/>
                </a:cubicBezTo>
                <a:cubicBezTo>
                  <a:pt x="256991" y="1672645"/>
                  <a:pt x="238125" y="1679575"/>
                  <a:pt x="219075" y="1685925"/>
                </a:cubicBezTo>
                <a:cubicBezTo>
                  <a:pt x="209550" y="1689100"/>
                  <a:pt x="198854" y="1689881"/>
                  <a:pt x="190500" y="1695450"/>
                </a:cubicBezTo>
                <a:cubicBezTo>
                  <a:pt x="158189" y="1716991"/>
                  <a:pt x="170020" y="1706405"/>
                  <a:pt x="152400" y="1724025"/>
                </a:cubicBezTo>
                <a:lnTo>
                  <a:pt x="142875" y="1762125"/>
                </a:lnTo>
                <a:cubicBezTo>
                  <a:pt x="165100" y="1781175"/>
                  <a:pt x="186692" y="1800989"/>
                  <a:pt x="209550" y="1819275"/>
                </a:cubicBezTo>
                <a:cubicBezTo>
                  <a:pt x="218489" y="1826426"/>
                  <a:pt x="227886" y="1833205"/>
                  <a:pt x="238125" y="1838325"/>
                </a:cubicBezTo>
                <a:cubicBezTo>
                  <a:pt x="247105" y="1842815"/>
                  <a:pt x="256694" y="1847016"/>
                  <a:pt x="266700" y="1847850"/>
                </a:cubicBezTo>
                <a:cubicBezTo>
                  <a:pt x="333220" y="1853393"/>
                  <a:pt x="400050" y="1854200"/>
                  <a:pt x="466725" y="1857375"/>
                </a:cubicBezTo>
                <a:cubicBezTo>
                  <a:pt x="520686" y="1865084"/>
                  <a:pt x="526590" y="1863594"/>
                  <a:pt x="571500" y="1876425"/>
                </a:cubicBezTo>
                <a:cubicBezTo>
                  <a:pt x="581154" y="1879183"/>
                  <a:pt x="590421" y="1883192"/>
                  <a:pt x="600075" y="1885950"/>
                </a:cubicBezTo>
                <a:cubicBezTo>
                  <a:pt x="612662" y="1889546"/>
                  <a:pt x="625588" y="1891879"/>
                  <a:pt x="638175" y="1895475"/>
                </a:cubicBezTo>
                <a:cubicBezTo>
                  <a:pt x="647829" y="1898233"/>
                  <a:pt x="656905" y="1903031"/>
                  <a:pt x="666750" y="1905000"/>
                </a:cubicBezTo>
                <a:cubicBezTo>
                  <a:pt x="704625" y="1912575"/>
                  <a:pt x="742583" y="1920553"/>
                  <a:pt x="781050" y="1924050"/>
                </a:cubicBezTo>
                <a:cubicBezTo>
                  <a:pt x="927052" y="1937323"/>
                  <a:pt x="850859" y="1930885"/>
                  <a:pt x="1009650" y="1943100"/>
                </a:cubicBezTo>
                <a:cubicBezTo>
                  <a:pt x="1028700" y="1949450"/>
                  <a:pt x="1047319" y="1957280"/>
                  <a:pt x="1066800" y="1962150"/>
                </a:cubicBezTo>
                <a:cubicBezTo>
                  <a:pt x="1079500" y="1965325"/>
                  <a:pt x="1092361" y="1967913"/>
                  <a:pt x="1104900" y="1971675"/>
                </a:cubicBezTo>
                <a:cubicBezTo>
                  <a:pt x="1124134" y="1977445"/>
                  <a:pt x="1143000" y="1984375"/>
                  <a:pt x="1162050" y="1990725"/>
                </a:cubicBezTo>
                <a:cubicBezTo>
                  <a:pt x="1171575" y="1993900"/>
                  <a:pt x="1180885" y="1997815"/>
                  <a:pt x="1190625" y="2000250"/>
                </a:cubicBezTo>
                <a:cubicBezTo>
                  <a:pt x="1203325" y="2003425"/>
                  <a:pt x="1216186" y="2006013"/>
                  <a:pt x="1228725" y="2009775"/>
                </a:cubicBezTo>
                <a:cubicBezTo>
                  <a:pt x="1247959" y="2015545"/>
                  <a:pt x="1266825" y="2022475"/>
                  <a:pt x="1285875" y="2028825"/>
                </a:cubicBezTo>
                <a:lnTo>
                  <a:pt x="1343025" y="2047875"/>
                </a:lnTo>
                <a:lnTo>
                  <a:pt x="1371600" y="2057400"/>
                </a:lnTo>
                <a:cubicBezTo>
                  <a:pt x="1381125" y="2060575"/>
                  <a:pt x="1390435" y="2064490"/>
                  <a:pt x="1400175" y="2066925"/>
                </a:cubicBezTo>
                <a:lnTo>
                  <a:pt x="1476375" y="2085975"/>
                </a:lnTo>
                <a:cubicBezTo>
                  <a:pt x="1489075" y="2089150"/>
                  <a:pt x="1501638" y="2092933"/>
                  <a:pt x="1514475" y="2095500"/>
                </a:cubicBezTo>
                <a:cubicBezTo>
                  <a:pt x="1530350" y="2098675"/>
                  <a:pt x="1546481" y="2100765"/>
                  <a:pt x="1562100" y="2105025"/>
                </a:cubicBezTo>
                <a:cubicBezTo>
                  <a:pt x="1581473" y="2110309"/>
                  <a:pt x="1599769" y="2119205"/>
                  <a:pt x="1619250" y="2124075"/>
                </a:cubicBezTo>
                <a:cubicBezTo>
                  <a:pt x="1631950" y="2127250"/>
                  <a:pt x="1644763" y="2130004"/>
                  <a:pt x="1657350" y="2133600"/>
                </a:cubicBezTo>
                <a:cubicBezTo>
                  <a:pt x="1667004" y="2136358"/>
                  <a:pt x="1675986" y="2141705"/>
                  <a:pt x="1685925" y="2143125"/>
                </a:cubicBezTo>
                <a:cubicBezTo>
                  <a:pt x="1749948" y="2152271"/>
                  <a:pt x="1843361" y="2151154"/>
                  <a:pt x="1905000" y="2171700"/>
                </a:cubicBezTo>
                <a:cubicBezTo>
                  <a:pt x="1924050" y="2178050"/>
                  <a:pt x="1945442" y="2179611"/>
                  <a:pt x="1962150" y="2190750"/>
                </a:cubicBezTo>
                <a:cubicBezTo>
                  <a:pt x="1971675" y="2197100"/>
                  <a:pt x="1980203" y="2205291"/>
                  <a:pt x="1990725" y="2209800"/>
                </a:cubicBezTo>
                <a:cubicBezTo>
                  <a:pt x="2002757" y="2214957"/>
                  <a:pt x="2016286" y="2215563"/>
                  <a:pt x="2028825" y="2219325"/>
                </a:cubicBezTo>
                <a:cubicBezTo>
                  <a:pt x="2048059" y="2225095"/>
                  <a:pt x="2066925" y="2232025"/>
                  <a:pt x="2085975" y="2238375"/>
                </a:cubicBezTo>
                <a:lnTo>
                  <a:pt x="2143125" y="2257425"/>
                </a:lnTo>
                <a:cubicBezTo>
                  <a:pt x="2152650" y="2260600"/>
                  <a:pt x="2161960" y="2264515"/>
                  <a:pt x="2171700" y="2266950"/>
                </a:cubicBezTo>
                <a:cubicBezTo>
                  <a:pt x="2184400" y="2270125"/>
                  <a:pt x="2197543" y="2271878"/>
                  <a:pt x="2209800" y="2276475"/>
                </a:cubicBezTo>
                <a:cubicBezTo>
                  <a:pt x="2223095" y="2281461"/>
                  <a:pt x="2234430" y="2291035"/>
                  <a:pt x="2247900" y="2295525"/>
                </a:cubicBezTo>
                <a:cubicBezTo>
                  <a:pt x="2263259" y="2300645"/>
                  <a:pt x="2279906" y="2300790"/>
                  <a:pt x="2295525" y="2305050"/>
                </a:cubicBezTo>
                <a:cubicBezTo>
                  <a:pt x="2314898" y="2310334"/>
                  <a:pt x="2332984" y="2320162"/>
                  <a:pt x="2352675" y="2324100"/>
                </a:cubicBezTo>
                <a:cubicBezTo>
                  <a:pt x="2368550" y="2327275"/>
                  <a:pt x="2384496" y="2330113"/>
                  <a:pt x="2400300" y="2333625"/>
                </a:cubicBezTo>
                <a:cubicBezTo>
                  <a:pt x="2413079" y="2336465"/>
                  <a:pt x="2426143" y="2338553"/>
                  <a:pt x="2438400" y="2343150"/>
                </a:cubicBezTo>
                <a:cubicBezTo>
                  <a:pt x="2451695" y="2348136"/>
                  <a:pt x="2462725" y="2358756"/>
                  <a:pt x="2476500" y="2362200"/>
                </a:cubicBezTo>
                <a:cubicBezTo>
                  <a:pt x="2501333" y="2368408"/>
                  <a:pt x="2527300" y="2368550"/>
                  <a:pt x="2552700" y="2371725"/>
                </a:cubicBezTo>
                <a:cubicBezTo>
                  <a:pt x="2562225" y="2374900"/>
                  <a:pt x="2571397" y="2379454"/>
                  <a:pt x="2581275" y="2381250"/>
                </a:cubicBezTo>
                <a:cubicBezTo>
                  <a:pt x="2719522" y="2406386"/>
                  <a:pt x="2861553" y="2385106"/>
                  <a:pt x="3000375" y="2381250"/>
                </a:cubicBezTo>
                <a:cubicBezTo>
                  <a:pt x="3009900" y="2378075"/>
                  <a:pt x="3021110" y="2377997"/>
                  <a:pt x="3028950" y="2371725"/>
                </a:cubicBezTo>
                <a:cubicBezTo>
                  <a:pt x="3045736" y="2358296"/>
                  <a:pt x="3051250" y="2333399"/>
                  <a:pt x="3057525" y="2314575"/>
                </a:cubicBezTo>
                <a:cubicBezTo>
                  <a:pt x="3051175" y="2295525"/>
                  <a:pt x="3048227" y="2274978"/>
                  <a:pt x="3038475" y="2257425"/>
                </a:cubicBezTo>
                <a:cubicBezTo>
                  <a:pt x="3022239" y="2228199"/>
                  <a:pt x="2998359" y="2224977"/>
                  <a:pt x="2971800" y="2209800"/>
                </a:cubicBezTo>
                <a:cubicBezTo>
                  <a:pt x="2920099" y="2180257"/>
                  <a:pt x="2967041" y="2198689"/>
                  <a:pt x="2914650" y="2181225"/>
                </a:cubicBezTo>
                <a:cubicBezTo>
                  <a:pt x="2908300" y="2171700"/>
                  <a:pt x="2903695" y="2160745"/>
                  <a:pt x="2895600" y="2152650"/>
                </a:cubicBezTo>
                <a:cubicBezTo>
                  <a:pt x="2849033" y="2106083"/>
                  <a:pt x="2881842" y="2164292"/>
                  <a:pt x="2847975" y="2105025"/>
                </a:cubicBezTo>
                <a:cubicBezTo>
                  <a:pt x="2833461" y="2079625"/>
                  <a:pt x="2827033" y="2065065"/>
                  <a:pt x="2819400" y="2038350"/>
                </a:cubicBezTo>
                <a:cubicBezTo>
                  <a:pt x="2815331" y="2024108"/>
                  <a:pt x="2807963" y="1986900"/>
                  <a:pt x="2800350" y="1971675"/>
                </a:cubicBezTo>
                <a:cubicBezTo>
                  <a:pt x="2795230" y="1961436"/>
                  <a:pt x="2787650" y="1952625"/>
                  <a:pt x="2781300" y="1943100"/>
                </a:cubicBezTo>
                <a:cubicBezTo>
                  <a:pt x="2774950" y="1898650"/>
                  <a:pt x="2776449" y="1852347"/>
                  <a:pt x="2762250" y="1809750"/>
                </a:cubicBezTo>
                <a:cubicBezTo>
                  <a:pt x="2759075" y="1800225"/>
                  <a:pt x="2755483" y="1790829"/>
                  <a:pt x="2752725" y="1781175"/>
                </a:cubicBezTo>
                <a:cubicBezTo>
                  <a:pt x="2749129" y="1768588"/>
                  <a:pt x="2747797" y="1755332"/>
                  <a:pt x="2743200" y="1743075"/>
                </a:cubicBezTo>
                <a:cubicBezTo>
                  <a:pt x="2738214" y="1729780"/>
                  <a:pt x="2730500" y="1717675"/>
                  <a:pt x="2724150" y="1704975"/>
                </a:cubicBezTo>
                <a:cubicBezTo>
                  <a:pt x="2712023" y="1632214"/>
                  <a:pt x="2705100" y="1601683"/>
                  <a:pt x="2705100" y="1514475"/>
                </a:cubicBezTo>
                <a:cubicBezTo>
                  <a:pt x="2705100" y="1333472"/>
                  <a:pt x="2708789" y="1152459"/>
                  <a:pt x="2714625" y="971550"/>
                </a:cubicBezTo>
                <a:cubicBezTo>
                  <a:pt x="2716021" y="928260"/>
                  <a:pt x="2722505" y="926393"/>
                  <a:pt x="2743200" y="895350"/>
                </a:cubicBezTo>
                <a:cubicBezTo>
                  <a:pt x="2759257" y="815067"/>
                  <a:pt x="2742199" y="878637"/>
                  <a:pt x="2771775" y="809625"/>
                </a:cubicBezTo>
                <a:cubicBezTo>
                  <a:pt x="2775730" y="800397"/>
                  <a:pt x="2778542" y="790704"/>
                  <a:pt x="2781300" y="781050"/>
                </a:cubicBezTo>
                <a:cubicBezTo>
                  <a:pt x="2784896" y="768463"/>
                  <a:pt x="2785668" y="754982"/>
                  <a:pt x="2790825" y="742950"/>
                </a:cubicBezTo>
                <a:cubicBezTo>
                  <a:pt x="2795334" y="732428"/>
                  <a:pt x="2804755" y="724614"/>
                  <a:pt x="2809875" y="714375"/>
                </a:cubicBezTo>
                <a:cubicBezTo>
                  <a:pt x="2814365" y="705395"/>
                  <a:pt x="2816642" y="695454"/>
                  <a:pt x="2819400" y="685800"/>
                </a:cubicBezTo>
                <a:cubicBezTo>
                  <a:pt x="2838956" y="617354"/>
                  <a:pt x="2818808" y="678641"/>
                  <a:pt x="2838450" y="600075"/>
                </a:cubicBezTo>
                <a:cubicBezTo>
                  <a:pt x="2840885" y="590335"/>
                  <a:pt x="2845217" y="581154"/>
                  <a:pt x="2847975" y="571500"/>
                </a:cubicBezTo>
                <a:cubicBezTo>
                  <a:pt x="2851571" y="558913"/>
                  <a:pt x="2854325" y="546100"/>
                  <a:pt x="2857500" y="533400"/>
                </a:cubicBezTo>
                <a:cubicBezTo>
                  <a:pt x="2846435" y="389554"/>
                  <a:pt x="2861066" y="448848"/>
                  <a:pt x="2828925" y="352425"/>
                </a:cubicBezTo>
                <a:lnTo>
                  <a:pt x="2819400" y="323850"/>
                </a:lnTo>
                <a:lnTo>
                  <a:pt x="2809875" y="295275"/>
                </a:lnTo>
                <a:cubicBezTo>
                  <a:pt x="2811544" y="280251"/>
                  <a:pt x="2817344" y="173506"/>
                  <a:pt x="2838450" y="152400"/>
                </a:cubicBezTo>
                <a:lnTo>
                  <a:pt x="2867025" y="123825"/>
                </a:lnTo>
                <a:cubicBezTo>
                  <a:pt x="2870200" y="114300"/>
                  <a:pt x="2871674" y="104027"/>
                  <a:pt x="2876550" y="95250"/>
                </a:cubicBezTo>
                <a:cubicBezTo>
                  <a:pt x="2887669" y="75236"/>
                  <a:pt x="2914650" y="38100"/>
                  <a:pt x="2914650" y="38100"/>
                </a:cubicBezTo>
                <a:cubicBezTo>
                  <a:pt x="2904043" y="6279"/>
                  <a:pt x="2910879" y="0"/>
                  <a:pt x="2867025" y="0"/>
                </a:cubicBezTo>
                <a:cubicBezTo>
                  <a:pt x="2759028" y="0"/>
                  <a:pt x="2651125" y="6350"/>
                  <a:pt x="2543175" y="9525"/>
                </a:cubicBezTo>
                <a:cubicBezTo>
                  <a:pt x="2533650" y="12700"/>
                  <a:pt x="2523740" y="14895"/>
                  <a:pt x="2514600" y="19050"/>
                </a:cubicBezTo>
                <a:cubicBezTo>
                  <a:pt x="2397477" y="72288"/>
                  <a:pt x="2476634" y="44405"/>
                  <a:pt x="2409825" y="66675"/>
                </a:cubicBezTo>
                <a:cubicBezTo>
                  <a:pt x="2401196" y="73147"/>
                  <a:pt x="2357078" y="107336"/>
                  <a:pt x="2343150" y="114300"/>
                </a:cubicBezTo>
                <a:cubicBezTo>
                  <a:pt x="2334170" y="118790"/>
                  <a:pt x="2324100" y="120650"/>
                  <a:pt x="2314575" y="123825"/>
                </a:cubicBezTo>
                <a:cubicBezTo>
                  <a:pt x="2308225" y="133350"/>
                  <a:pt x="2303620" y="144305"/>
                  <a:pt x="2295525" y="152400"/>
                </a:cubicBezTo>
                <a:cubicBezTo>
                  <a:pt x="2270999" y="176926"/>
                  <a:pt x="2253400" y="174160"/>
                  <a:pt x="2219325" y="180975"/>
                </a:cubicBezTo>
                <a:cubicBezTo>
                  <a:pt x="2185098" y="198088"/>
                  <a:pt x="2174222" y="207704"/>
                  <a:pt x="2133600" y="209550"/>
                </a:cubicBezTo>
                <a:cubicBezTo>
                  <a:pt x="1940021" y="218349"/>
                  <a:pt x="1552575" y="228600"/>
                  <a:pt x="1552575" y="228600"/>
                </a:cubicBezTo>
                <a:cubicBezTo>
                  <a:pt x="1514475" y="231775"/>
                  <a:pt x="1476245" y="233658"/>
                  <a:pt x="1438275" y="238125"/>
                </a:cubicBezTo>
                <a:cubicBezTo>
                  <a:pt x="1422197" y="240017"/>
                  <a:pt x="1406677" y="245360"/>
                  <a:pt x="1390650" y="247650"/>
                </a:cubicBezTo>
                <a:cubicBezTo>
                  <a:pt x="1362188" y="251716"/>
                  <a:pt x="1333500" y="254000"/>
                  <a:pt x="1304925" y="257175"/>
                </a:cubicBezTo>
                <a:cubicBezTo>
                  <a:pt x="1295400" y="260350"/>
                  <a:pt x="1286004" y="263942"/>
                  <a:pt x="1276350" y="266700"/>
                </a:cubicBezTo>
                <a:cubicBezTo>
                  <a:pt x="1263763" y="270296"/>
                  <a:pt x="1250282" y="271068"/>
                  <a:pt x="1238250" y="276225"/>
                </a:cubicBezTo>
                <a:cubicBezTo>
                  <a:pt x="1227728" y="280734"/>
                  <a:pt x="1220394" y="291255"/>
                  <a:pt x="1209675" y="295275"/>
                </a:cubicBezTo>
                <a:cubicBezTo>
                  <a:pt x="1194516" y="300959"/>
                  <a:pt x="1177756" y="300873"/>
                  <a:pt x="1162050" y="304800"/>
                </a:cubicBezTo>
                <a:cubicBezTo>
                  <a:pt x="1152310" y="307235"/>
                  <a:pt x="1143129" y="311567"/>
                  <a:pt x="1133475" y="314325"/>
                </a:cubicBezTo>
                <a:cubicBezTo>
                  <a:pt x="1032708" y="343115"/>
                  <a:pt x="1174038" y="297629"/>
                  <a:pt x="1038225" y="342900"/>
                </a:cubicBezTo>
                <a:cubicBezTo>
                  <a:pt x="1028700" y="346075"/>
                  <a:pt x="1018004" y="346856"/>
                  <a:pt x="1009650" y="352425"/>
                </a:cubicBezTo>
                <a:cubicBezTo>
                  <a:pt x="1000125" y="358775"/>
                  <a:pt x="992181" y="368699"/>
                  <a:pt x="981075" y="371475"/>
                </a:cubicBezTo>
                <a:cubicBezTo>
                  <a:pt x="953183" y="378448"/>
                  <a:pt x="924022" y="378876"/>
                  <a:pt x="895350" y="381000"/>
                </a:cubicBezTo>
                <a:cubicBezTo>
                  <a:pt x="838268" y="385228"/>
                  <a:pt x="781050" y="387350"/>
                  <a:pt x="723900" y="390525"/>
                </a:cubicBezTo>
                <a:cubicBezTo>
                  <a:pt x="701675" y="393700"/>
                  <a:pt x="678729" y="393599"/>
                  <a:pt x="657225" y="400050"/>
                </a:cubicBezTo>
                <a:cubicBezTo>
                  <a:pt x="646260" y="403339"/>
                  <a:pt x="639172" y="414591"/>
                  <a:pt x="628650" y="419100"/>
                </a:cubicBezTo>
                <a:cubicBezTo>
                  <a:pt x="616618" y="424257"/>
                  <a:pt x="602969" y="424485"/>
                  <a:pt x="590550" y="428625"/>
                </a:cubicBezTo>
                <a:cubicBezTo>
                  <a:pt x="574330" y="434032"/>
                  <a:pt x="559145" y="442268"/>
                  <a:pt x="542925" y="447675"/>
                </a:cubicBezTo>
                <a:cubicBezTo>
                  <a:pt x="530506" y="451815"/>
                  <a:pt x="517364" y="453438"/>
                  <a:pt x="504825" y="457200"/>
                </a:cubicBezTo>
                <a:cubicBezTo>
                  <a:pt x="485591" y="462970"/>
                  <a:pt x="466725" y="469900"/>
                  <a:pt x="447675" y="476250"/>
                </a:cubicBezTo>
                <a:lnTo>
                  <a:pt x="390525" y="495300"/>
                </a:lnTo>
                <a:cubicBezTo>
                  <a:pt x="381000" y="498475"/>
                  <a:pt x="371690" y="502390"/>
                  <a:pt x="361950" y="504825"/>
                </a:cubicBezTo>
                <a:lnTo>
                  <a:pt x="323850" y="514350"/>
                </a:lnTo>
                <a:cubicBezTo>
                  <a:pt x="314325" y="520700"/>
                  <a:pt x="305797" y="528891"/>
                  <a:pt x="295275" y="533400"/>
                </a:cubicBezTo>
                <a:cubicBezTo>
                  <a:pt x="278720" y="540495"/>
                  <a:pt x="210661" y="551268"/>
                  <a:pt x="200025" y="552450"/>
                </a:cubicBezTo>
                <a:cubicBezTo>
                  <a:pt x="100062" y="563557"/>
                  <a:pt x="33337" y="560388"/>
                  <a:pt x="0" y="561975"/>
                </a:cubicBezTo>
                <a:close/>
              </a:path>
            </a:pathLst>
          </a:cu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8" name="Čárový popisek 1 (bez ohraničení) 37"/>
          <p:cNvSpPr>
            <a:spLocks/>
          </p:cNvSpPr>
          <p:nvPr/>
        </p:nvSpPr>
        <p:spPr bwMode="auto">
          <a:xfrm>
            <a:off x="1331913" y="4652963"/>
            <a:ext cx="1368425" cy="504825"/>
          </a:xfrm>
          <a:prstGeom prst="callout1">
            <a:avLst>
              <a:gd name="adj1" fmla="val 53144"/>
              <a:gd name="adj2" fmla="val 104102"/>
              <a:gd name="adj3" fmla="val -133537"/>
              <a:gd name="adj4" fmla="val 288579"/>
            </a:avLst>
          </a:prstGeom>
          <a:solidFill>
            <a:srgbClr val="00B8FF"/>
          </a:solidFill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lang="cs-CZ"/>
              <a:t>plný stín</a:t>
            </a:r>
            <a:endParaRPr lang="cs-CZ" b="1"/>
          </a:p>
        </p:txBody>
      </p:sp>
      <p:sp>
        <p:nvSpPr>
          <p:cNvPr id="39" name="Čárový popisek 1 (bez ohraničení) 38"/>
          <p:cNvSpPr>
            <a:spLocks/>
          </p:cNvSpPr>
          <p:nvPr/>
        </p:nvSpPr>
        <p:spPr bwMode="auto">
          <a:xfrm>
            <a:off x="3348038" y="5157788"/>
            <a:ext cx="1584325" cy="503237"/>
          </a:xfrm>
          <a:prstGeom prst="callout1">
            <a:avLst>
              <a:gd name="adj1" fmla="val 53144"/>
              <a:gd name="adj2" fmla="val 104102"/>
              <a:gd name="adj3" fmla="val -280931"/>
              <a:gd name="adj4" fmla="val 241681"/>
            </a:avLst>
          </a:prstGeom>
          <a:solidFill>
            <a:srgbClr val="00B8FF"/>
          </a:solidFill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lang="cs-CZ"/>
              <a:t>vržený stín</a:t>
            </a:r>
            <a:endParaRPr lang="cs-CZ" b="1"/>
          </a:p>
        </p:txBody>
      </p: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3779838" y="260350"/>
            <a:ext cx="1655762" cy="93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lnSpc>
                <a:spcPct val="100000"/>
              </a:lnSpc>
              <a:spcBef>
                <a:spcPts val="24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5400" b="1" i="0">
                <a:solidFill>
                  <a:srgbClr val="000000"/>
                </a:solidFill>
              </a:rPr>
              <a:t>Stín</a:t>
            </a:r>
            <a:endParaRPr lang="en-GB" sz="5400" b="1" i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5" grpId="0" animBg="1"/>
      <p:bldP spid="9" grpId="0" animBg="1"/>
      <p:bldP spid="28" grpId="0" animBg="1"/>
      <p:bldP spid="36" grpId="0" animBg="1"/>
      <p:bldP spid="38" grpId="0" animBg="1"/>
      <p:bldP spid="39" grpId="0" animBg="1"/>
      <p:bldP spid="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971550" y="620713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539750" y="1484313"/>
            <a:ext cx="3168650" cy="79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lnSpc>
                <a:spcPct val="100000"/>
              </a:lnSpc>
              <a:spcBef>
                <a:spcPts val="24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3600">
                <a:solidFill>
                  <a:srgbClr val="000000"/>
                </a:solidFill>
              </a:rPr>
              <a:t>2. plošný zdroj</a:t>
            </a:r>
            <a:endParaRPr lang="en-GB" sz="3600">
              <a:solidFill>
                <a:srgbClr val="000000"/>
              </a:solidFill>
            </a:endParaRP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4495800" y="1981200"/>
            <a:ext cx="38100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5125" name="Slunce 5"/>
          <p:cNvSpPr>
            <a:spLocks noChangeArrowheads="1"/>
          </p:cNvSpPr>
          <p:nvPr/>
        </p:nvSpPr>
        <p:spPr bwMode="auto">
          <a:xfrm>
            <a:off x="468313" y="4076700"/>
            <a:ext cx="576262" cy="504825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grpSp>
        <p:nvGrpSpPr>
          <p:cNvPr id="2" name="Skupina 10"/>
          <p:cNvGrpSpPr>
            <a:grpSpLocks/>
          </p:cNvGrpSpPr>
          <p:nvPr/>
        </p:nvGrpSpPr>
        <p:grpSpPr bwMode="auto">
          <a:xfrm>
            <a:off x="3132138" y="3141663"/>
            <a:ext cx="1152525" cy="1150937"/>
            <a:chOff x="2483768" y="2852936"/>
            <a:chExt cx="937612" cy="936104"/>
          </a:xfrm>
        </p:grpSpPr>
        <p:sp>
          <p:nvSpPr>
            <p:cNvPr id="5138" name="Elipsa 6"/>
            <p:cNvSpPr>
              <a:spLocks noChangeArrowheads="1"/>
            </p:cNvSpPr>
            <p:nvPr/>
          </p:nvSpPr>
          <p:spPr bwMode="auto">
            <a:xfrm>
              <a:off x="2483768" y="2852936"/>
              <a:ext cx="936104" cy="936104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0" name="Volný tvar 9"/>
            <p:cNvSpPr/>
            <p:nvPr/>
          </p:nvSpPr>
          <p:spPr bwMode="auto">
            <a:xfrm>
              <a:off x="2944825" y="2860683"/>
              <a:ext cx="476555" cy="927066"/>
            </a:xfrm>
            <a:custGeom>
              <a:avLst/>
              <a:gdLst>
                <a:gd name="connsiteX0" fmla="*/ 0 w 476250"/>
                <a:gd name="connsiteY0" fmla="*/ 0 h 925830"/>
                <a:gd name="connsiteX1" fmla="*/ 0 w 476250"/>
                <a:gd name="connsiteY1" fmla="*/ 0 h 925830"/>
                <a:gd name="connsiteX2" fmla="*/ 26670 w 476250"/>
                <a:gd name="connsiteY2" fmla="*/ 19050 h 925830"/>
                <a:gd name="connsiteX3" fmla="*/ 34290 w 476250"/>
                <a:gd name="connsiteY3" fmla="*/ 30480 h 925830"/>
                <a:gd name="connsiteX4" fmla="*/ 45720 w 476250"/>
                <a:gd name="connsiteY4" fmla="*/ 41910 h 925830"/>
                <a:gd name="connsiteX5" fmla="*/ 49530 w 476250"/>
                <a:gd name="connsiteY5" fmla="*/ 53340 h 925830"/>
                <a:gd name="connsiteX6" fmla="*/ 64770 w 476250"/>
                <a:gd name="connsiteY6" fmla="*/ 76200 h 925830"/>
                <a:gd name="connsiteX7" fmla="*/ 72390 w 476250"/>
                <a:gd name="connsiteY7" fmla="*/ 99060 h 925830"/>
                <a:gd name="connsiteX8" fmla="*/ 80010 w 476250"/>
                <a:gd name="connsiteY8" fmla="*/ 114300 h 925830"/>
                <a:gd name="connsiteX9" fmla="*/ 83820 w 476250"/>
                <a:gd name="connsiteY9" fmla="*/ 129540 h 925830"/>
                <a:gd name="connsiteX10" fmla="*/ 91440 w 476250"/>
                <a:gd name="connsiteY10" fmla="*/ 140970 h 925830"/>
                <a:gd name="connsiteX11" fmla="*/ 102870 w 476250"/>
                <a:gd name="connsiteY11" fmla="*/ 179070 h 925830"/>
                <a:gd name="connsiteX12" fmla="*/ 110490 w 476250"/>
                <a:gd name="connsiteY12" fmla="*/ 201930 h 925830"/>
                <a:gd name="connsiteX13" fmla="*/ 114300 w 476250"/>
                <a:gd name="connsiteY13" fmla="*/ 220980 h 925830"/>
                <a:gd name="connsiteX14" fmla="*/ 121920 w 476250"/>
                <a:gd name="connsiteY14" fmla="*/ 243840 h 925830"/>
                <a:gd name="connsiteX15" fmla="*/ 125730 w 476250"/>
                <a:gd name="connsiteY15" fmla="*/ 259080 h 925830"/>
                <a:gd name="connsiteX16" fmla="*/ 129540 w 476250"/>
                <a:gd name="connsiteY16" fmla="*/ 297180 h 925830"/>
                <a:gd name="connsiteX17" fmla="*/ 133350 w 476250"/>
                <a:gd name="connsiteY17" fmla="*/ 320040 h 925830"/>
                <a:gd name="connsiteX18" fmla="*/ 140970 w 476250"/>
                <a:gd name="connsiteY18" fmla="*/ 426720 h 925830"/>
                <a:gd name="connsiteX19" fmla="*/ 144780 w 476250"/>
                <a:gd name="connsiteY19" fmla="*/ 453390 h 925830"/>
                <a:gd name="connsiteX20" fmla="*/ 140970 w 476250"/>
                <a:gd name="connsiteY20" fmla="*/ 655320 h 925830"/>
                <a:gd name="connsiteX21" fmla="*/ 133350 w 476250"/>
                <a:gd name="connsiteY21" fmla="*/ 685800 h 925830"/>
                <a:gd name="connsiteX22" fmla="*/ 129540 w 476250"/>
                <a:gd name="connsiteY22" fmla="*/ 720090 h 925830"/>
                <a:gd name="connsiteX23" fmla="*/ 118110 w 476250"/>
                <a:gd name="connsiteY23" fmla="*/ 746760 h 925830"/>
                <a:gd name="connsiteX24" fmla="*/ 110490 w 476250"/>
                <a:gd name="connsiteY24" fmla="*/ 784860 h 925830"/>
                <a:gd name="connsiteX25" fmla="*/ 106680 w 476250"/>
                <a:gd name="connsiteY25" fmla="*/ 796290 h 925830"/>
                <a:gd name="connsiteX26" fmla="*/ 102870 w 476250"/>
                <a:gd name="connsiteY26" fmla="*/ 819150 h 925830"/>
                <a:gd name="connsiteX27" fmla="*/ 99060 w 476250"/>
                <a:gd name="connsiteY27" fmla="*/ 830580 h 925830"/>
                <a:gd name="connsiteX28" fmla="*/ 95250 w 476250"/>
                <a:gd name="connsiteY28" fmla="*/ 845820 h 925830"/>
                <a:gd name="connsiteX29" fmla="*/ 80010 w 476250"/>
                <a:gd name="connsiteY29" fmla="*/ 868680 h 925830"/>
                <a:gd name="connsiteX30" fmla="*/ 64770 w 476250"/>
                <a:gd name="connsiteY30" fmla="*/ 891540 h 925830"/>
                <a:gd name="connsiteX31" fmla="*/ 49530 w 476250"/>
                <a:gd name="connsiteY31" fmla="*/ 914400 h 925830"/>
                <a:gd name="connsiteX32" fmla="*/ 41910 w 476250"/>
                <a:gd name="connsiteY32" fmla="*/ 925830 h 925830"/>
                <a:gd name="connsiteX33" fmla="*/ 34290 w 476250"/>
                <a:gd name="connsiteY33" fmla="*/ 925830 h 925830"/>
                <a:gd name="connsiteX34" fmla="*/ 163830 w 476250"/>
                <a:gd name="connsiteY34" fmla="*/ 902970 h 925830"/>
                <a:gd name="connsiteX35" fmla="*/ 255270 w 476250"/>
                <a:gd name="connsiteY35" fmla="*/ 857250 h 925830"/>
                <a:gd name="connsiteX36" fmla="*/ 331470 w 476250"/>
                <a:gd name="connsiteY36" fmla="*/ 800100 h 925830"/>
                <a:gd name="connsiteX37" fmla="*/ 400050 w 476250"/>
                <a:gd name="connsiteY37" fmla="*/ 720090 h 925830"/>
                <a:gd name="connsiteX38" fmla="*/ 464820 w 476250"/>
                <a:gd name="connsiteY38" fmla="*/ 575310 h 925830"/>
                <a:gd name="connsiteX39" fmla="*/ 476250 w 476250"/>
                <a:gd name="connsiteY39" fmla="*/ 396240 h 925830"/>
                <a:gd name="connsiteX40" fmla="*/ 441960 w 476250"/>
                <a:gd name="connsiteY40" fmla="*/ 278130 h 925830"/>
                <a:gd name="connsiteX41" fmla="*/ 369570 w 476250"/>
                <a:gd name="connsiteY41" fmla="*/ 148590 h 925830"/>
                <a:gd name="connsiteX42" fmla="*/ 266700 w 476250"/>
                <a:gd name="connsiteY42" fmla="*/ 68580 h 925830"/>
                <a:gd name="connsiteX43" fmla="*/ 144780 w 476250"/>
                <a:gd name="connsiteY43" fmla="*/ 11430 h 925830"/>
                <a:gd name="connsiteX44" fmla="*/ 0 w 476250"/>
                <a:gd name="connsiteY44" fmla="*/ 0 h 925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76250" h="925830">
                  <a:moveTo>
                    <a:pt x="0" y="0"/>
                  </a:moveTo>
                  <a:lnTo>
                    <a:pt x="0" y="0"/>
                  </a:lnTo>
                  <a:cubicBezTo>
                    <a:pt x="8890" y="6350"/>
                    <a:pt x="18505" y="11792"/>
                    <a:pt x="26670" y="19050"/>
                  </a:cubicBezTo>
                  <a:cubicBezTo>
                    <a:pt x="30092" y="22092"/>
                    <a:pt x="31359" y="26962"/>
                    <a:pt x="34290" y="30480"/>
                  </a:cubicBezTo>
                  <a:cubicBezTo>
                    <a:pt x="37739" y="34619"/>
                    <a:pt x="41910" y="38100"/>
                    <a:pt x="45720" y="41910"/>
                  </a:cubicBezTo>
                  <a:cubicBezTo>
                    <a:pt x="46990" y="45720"/>
                    <a:pt x="47580" y="49829"/>
                    <a:pt x="49530" y="53340"/>
                  </a:cubicBezTo>
                  <a:cubicBezTo>
                    <a:pt x="53978" y="61346"/>
                    <a:pt x="61874" y="67512"/>
                    <a:pt x="64770" y="76200"/>
                  </a:cubicBezTo>
                  <a:cubicBezTo>
                    <a:pt x="67310" y="83820"/>
                    <a:pt x="68798" y="91876"/>
                    <a:pt x="72390" y="99060"/>
                  </a:cubicBezTo>
                  <a:cubicBezTo>
                    <a:pt x="74930" y="104140"/>
                    <a:pt x="78016" y="108982"/>
                    <a:pt x="80010" y="114300"/>
                  </a:cubicBezTo>
                  <a:cubicBezTo>
                    <a:pt x="81849" y="119203"/>
                    <a:pt x="81757" y="124727"/>
                    <a:pt x="83820" y="129540"/>
                  </a:cubicBezTo>
                  <a:cubicBezTo>
                    <a:pt x="85624" y="133749"/>
                    <a:pt x="89580" y="136786"/>
                    <a:pt x="91440" y="140970"/>
                  </a:cubicBezTo>
                  <a:cubicBezTo>
                    <a:pt x="99730" y="159621"/>
                    <a:pt x="97755" y="162020"/>
                    <a:pt x="102870" y="179070"/>
                  </a:cubicBezTo>
                  <a:cubicBezTo>
                    <a:pt x="105178" y="186763"/>
                    <a:pt x="108915" y="194054"/>
                    <a:pt x="110490" y="201930"/>
                  </a:cubicBezTo>
                  <a:cubicBezTo>
                    <a:pt x="111760" y="208280"/>
                    <a:pt x="112596" y="214732"/>
                    <a:pt x="114300" y="220980"/>
                  </a:cubicBezTo>
                  <a:cubicBezTo>
                    <a:pt x="116413" y="228729"/>
                    <a:pt x="119972" y="236048"/>
                    <a:pt x="121920" y="243840"/>
                  </a:cubicBezTo>
                  <a:lnTo>
                    <a:pt x="125730" y="259080"/>
                  </a:lnTo>
                  <a:cubicBezTo>
                    <a:pt x="127000" y="271780"/>
                    <a:pt x="127957" y="284515"/>
                    <a:pt x="129540" y="297180"/>
                  </a:cubicBezTo>
                  <a:cubicBezTo>
                    <a:pt x="130498" y="304845"/>
                    <a:pt x="132497" y="312362"/>
                    <a:pt x="133350" y="320040"/>
                  </a:cubicBezTo>
                  <a:cubicBezTo>
                    <a:pt x="138691" y="368108"/>
                    <a:pt x="136419" y="374383"/>
                    <a:pt x="140970" y="426720"/>
                  </a:cubicBezTo>
                  <a:cubicBezTo>
                    <a:pt x="141748" y="435666"/>
                    <a:pt x="143510" y="444500"/>
                    <a:pt x="144780" y="453390"/>
                  </a:cubicBezTo>
                  <a:cubicBezTo>
                    <a:pt x="143510" y="520700"/>
                    <a:pt x="144277" y="588079"/>
                    <a:pt x="140970" y="655320"/>
                  </a:cubicBezTo>
                  <a:cubicBezTo>
                    <a:pt x="140456" y="665780"/>
                    <a:pt x="133350" y="685800"/>
                    <a:pt x="133350" y="685800"/>
                  </a:cubicBezTo>
                  <a:cubicBezTo>
                    <a:pt x="132080" y="697230"/>
                    <a:pt x="131431" y="708746"/>
                    <a:pt x="129540" y="720090"/>
                  </a:cubicBezTo>
                  <a:cubicBezTo>
                    <a:pt x="128138" y="728499"/>
                    <a:pt x="121580" y="739820"/>
                    <a:pt x="118110" y="746760"/>
                  </a:cubicBezTo>
                  <a:cubicBezTo>
                    <a:pt x="115116" y="764723"/>
                    <a:pt x="115037" y="768946"/>
                    <a:pt x="110490" y="784860"/>
                  </a:cubicBezTo>
                  <a:cubicBezTo>
                    <a:pt x="109387" y="788722"/>
                    <a:pt x="107551" y="792370"/>
                    <a:pt x="106680" y="796290"/>
                  </a:cubicBezTo>
                  <a:cubicBezTo>
                    <a:pt x="105004" y="803831"/>
                    <a:pt x="104546" y="811609"/>
                    <a:pt x="102870" y="819150"/>
                  </a:cubicBezTo>
                  <a:cubicBezTo>
                    <a:pt x="101999" y="823070"/>
                    <a:pt x="100163" y="826718"/>
                    <a:pt x="99060" y="830580"/>
                  </a:cubicBezTo>
                  <a:cubicBezTo>
                    <a:pt x="97621" y="835615"/>
                    <a:pt x="97592" y="841136"/>
                    <a:pt x="95250" y="845820"/>
                  </a:cubicBezTo>
                  <a:cubicBezTo>
                    <a:pt x="91154" y="854011"/>
                    <a:pt x="85090" y="861060"/>
                    <a:pt x="80010" y="868680"/>
                  </a:cubicBezTo>
                  <a:lnTo>
                    <a:pt x="64770" y="891540"/>
                  </a:lnTo>
                  <a:lnTo>
                    <a:pt x="49530" y="914400"/>
                  </a:lnTo>
                  <a:cubicBezTo>
                    <a:pt x="46990" y="918210"/>
                    <a:pt x="46489" y="925830"/>
                    <a:pt x="41910" y="925830"/>
                  </a:cubicBezTo>
                  <a:lnTo>
                    <a:pt x="34290" y="925830"/>
                  </a:lnTo>
                  <a:lnTo>
                    <a:pt x="163830" y="902970"/>
                  </a:lnTo>
                  <a:lnTo>
                    <a:pt x="255270" y="857250"/>
                  </a:lnTo>
                  <a:lnTo>
                    <a:pt x="331470" y="800100"/>
                  </a:lnTo>
                  <a:lnTo>
                    <a:pt x="400050" y="720090"/>
                  </a:lnTo>
                  <a:lnTo>
                    <a:pt x="464820" y="575310"/>
                  </a:lnTo>
                  <a:lnTo>
                    <a:pt x="476250" y="396240"/>
                  </a:lnTo>
                  <a:lnTo>
                    <a:pt x="441960" y="278130"/>
                  </a:lnTo>
                  <a:lnTo>
                    <a:pt x="369570" y="148590"/>
                  </a:lnTo>
                  <a:lnTo>
                    <a:pt x="266700" y="68580"/>
                  </a:lnTo>
                  <a:lnTo>
                    <a:pt x="144780" y="114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Font typeface="Times New Roman" pitchFamily="16" charset="0"/>
                <a:buNone/>
                <a:defRPr/>
              </a:pPr>
              <a:endParaRPr lang="cs-CZ">
                <a:latin typeface="Times New Roman" pitchFamily="16" charset="0"/>
              </a:endParaRPr>
            </a:p>
          </p:txBody>
        </p:sp>
      </p:grp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6156325" y="1557338"/>
            <a:ext cx="1728788" cy="4464050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1835696" y="260350"/>
            <a:ext cx="5472608" cy="93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>
              <a:lnSpc>
                <a:spcPct val="100000"/>
              </a:lnSpc>
              <a:spcBef>
                <a:spcPts val="24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sz="5400" b="1" i="0" dirty="0" smtClean="0">
                <a:solidFill>
                  <a:srgbClr val="000000"/>
                </a:solidFill>
              </a:rPr>
              <a:t>Stín, polostín</a:t>
            </a:r>
            <a:endParaRPr lang="en-GB" sz="5400" b="1" i="0" dirty="0">
              <a:solidFill>
                <a:srgbClr val="000000"/>
              </a:solidFill>
            </a:endParaRPr>
          </a:p>
        </p:txBody>
      </p:sp>
      <p:sp>
        <p:nvSpPr>
          <p:cNvPr id="17" name="Slunce 5"/>
          <p:cNvSpPr>
            <a:spLocks noChangeArrowheads="1"/>
          </p:cNvSpPr>
          <p:nvPr/>
        </p:nvSpPr>
        <p:spPr bwMode="auto">
          <a:xfrm>
            <a:off x="468313" y="3357563"/>
            <a:ext cx="576262" cy="503237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cxnSp>
        <p:nvCxnSpPr>
          <p:cNvPr id="21" name="Přímá spojovací šipka 20"/>
          <p:cNvCxnSpPr>
            <a:cxnSpLocks noChangeShapeType="1"/>
            <a:stCxn id="17" idx="3"/>
          </p:cNvCxnSpPr>
          <p:nvPr/>
        </p:nvCxnSpPr>
        <p:spPr bwMode="auto">
          <a:xfrm>
            <a:off x="1044575" y="3608388"/>
            <a:ext cx="5830888" cy="1549400"/>
          </a:xfrm>
          <a:prstGeom prst="straightConnector1">
            <a:avLst/>
          </a:prstGeom>
          <a:noFill/>
          <a:ln w="28575" algn="ctr">
            <a:solidFill>
              <a:srgbClr val="FFC000"/>
            </a:solidFill>
            <a:round/>
            <a:headEnd/>
            <a:tailEnd type="arrow" w="med" len="med"/>
          </a:ln>
        </p:spPr>
      </p:cxnSp>
      <p:sp>
        <p:nvSpPr>
          <p:cNvPr id="34" name="Elipsa 33"/>
          <p:cNvSpPr/>
          <p:nvPr/>
        </p:nvSpPr>
        <p:spPr bwMode="auto">
          <a:xfrm>
            <a:off x="6372225" y="1700213"/>
            <a:ext cx="1223963" cy="345757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cs-CZ">
              <a:latin typeface="Times New Roman" pitchFamily="16" charset="0"/>
            </a:endParaRPr>
          </a:p>
        </p:txBody>
      </p:sp>
      <p:cxnSp>
        <p:nvCxnSpPr>
          <p:cNvPr id="18" name="Přímá spojovací šipka 17"/>
          <p:cNvCxnSpPr>
            <a:cxnSpLocks noChangeShapeType="1"/>
          </p:cNvCxnSpPr>
          <p:nvPr/>
        </p:nvCxnSpPr>
        <p:spPr bwMode="auto">
          <a:xfrm flipV="1">
            <a:off x="1042988" y="2565400"/>
            <a:ext cx="5905500" cy="1042988"/>
          </a:xfrm>
          <a:prstGeom prst="straightConnector1">
            <a:avLst/>
          </a:prstGeom>
          <a:noFill/>
          <a:ln w="28575" algn="ctr">
            <a:solidFill>
              <a:srgbClr val="FFC000"/>
            </a:solidFill>
            <a:round/>
            <a:headEnd/>
            <a:tailEnd type="arrow" w="med" len="med"/>
          </a:ln>
        </p:spPr>
      </p:cxnSp>
      <p:sp>
        <p:nvSpPr>
          <p:cNvPr id="33" name="Elipsa 32"/>
          <p:cNvSpPr>
            <a:spLocks noChangeArrowheads="1"/>
          </p:cNvSpPr>
          <p:nvPr/>
        </p:nvSpPr>
        <p:spPr bwMode="auto">
          <a:xfrm>
            <a:off x="6659563" y="2565400"/>
            <a:ext cx="649287" cy="1727200"/>
          </a:xfrm>
          <a:prstGeom prst="ellipse">
            <a:avLst/>
          </a:prstGeom>
          <a:solidFill>
            <a:schemeClr val="tx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cxnSp>
        <p:nvCxnSpPr>
          <p:cNvPr id="30" name="Přímá spojovací šipka 29"/>
          <p:cNvCxnSpPr>
            <a:cxnSpLocks noChangeShapeType="1"/>
            <a:stCxn id="5125" idx="3"/>
          </p:cNvCxnSpPr>
          <p:nvPr/>
        </p:nvCxnSpPr>
        <p:spPr bwMode="auto">
          <a:xfrm flipV="1">
            <a:off x="1044575" y="4292600"/>
            <a:ext cx="6048375" cy="36513"/>
          </a:xfrm>
          <a:prstGeom prst="straightConnector1">
            <a:avLst/>
          </a:prstGeom>
          <a:noFill/>
          <a:ln w="28575" algn="ctr">
            <a:solidFill>
              <a:srgbClr val="FFC000"/>
            </a:solidFill>
            <a:round/>
            <a:headEnd/>
            <a:tailEnd type="arrow" w="med" len="med"/>
          </a:ln>
        </p:spPr>
      </p:cxnSp>
      <p:sp>
        <p:nvSpPr>
          <p:cNvPr id="37" name="Čárový popisek 1 (bez ohraničení) 36"/>
          <p:cNvSpPr>
            <a:spLocks/>
          </p:cNvSpPr>
          <p:nvPr/>
        </p:nvSpPr>
        <p:spPr bwMode="auto">
          <a:xfrm>
            <a:off x="1763713" y="4652963"/>
            <a:ext cx="1368425" cy="504825"/>
          </a:xfrm>
          <a:prstGeom prst="callout1">
            <a:avLst>
              <a:gd name="adj1" fmla="val 53144"/>
              <a:gd name="adj2" fmla="val 104102"/>
              <a:gd name="adj3" fmla="val -245028"/>
              <a:gd name="adj4" fmla="val 373514"/>
            </a:avLst>
          </a:prstGeom>
          <a:solidFill>
            <a:srgbClr val="00B8FF"/>
          </a:solidFill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lang="cs-CZ"/>
              <a:t>plný stín</a:t>
            </a:r>
            <a:endParaRPr lang="cs-CZ" b="1"/>
          </a:p>
        </p:txBody>
      </p:sp>
      <p:sp>
        <p:nvSpPr>
          <p:cNvPr id="41" name="Čárový popisek 1 (bez ohraničení) 40"/>
          <p:cNvSpPr>
            <a:spLocks/>
          </p:cNvSpPr>
          <p:nvPr/>
        </p:nvSpPr>
        <p:spPr bwMode="auto">
          <a:xfrm>
            <a:off x="1908175" y="5949950"/>
            <a:ext cx="1368425" cy="503238"/>
          </a:xfrm>
          <a:prstGeom prst="callout1">
            <a:avLst>
              <a:gd name="adj1" fmla="val 53144"/>
              <a:gd name="adj2" fmla="val 104102"/>
              <a:gd name="adj3" fmla="val -245028"/>
              <a:gd name="adj4" fmla="val 373514"/>
            </a:avLst>
          </a:prstGeom>
          <a:solidFill>
            <a:srgbClr val="00B8FF"/>
          </a:solidFill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lang="cs-CZ"/>
              <a:t>polostín</a:t>
            </a:r>
            <a:endParaRPr lang="cs-CZ" b="1"/>
          </a:p>
        </p:txBody>
      </p:sp>
      <p:cxnSp>
        <p:nvCxnSpPr>
          <p:cNvPr id="26" name="Přímá spojovací šipka 25"/>
          <p:cNvCxnSpPr>
            <a:cxnSpLocks noChangeShapeType="1"/>
          </p:cNvCxnSpPr>
          <p:nvPr/>
        </p:nvCxnSpPr>
        <p:spPr bwMode="auto">
          <a:xfrm flipV="1">
            <a:off x="971550" y="1700213"/>
            <a:ext cx="5976938" cy="2628900"/>
          </a:xfrm>
          <a:prstGeom prst="straightConnector1">
            <a:avLst/>
          </a:prstGeom>
          <a:noFill/>
          <a:ln w="28575" algn="ctr">
            <a:solidFill>
              <a:srgbClr val="FFC000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5" grpId="0" animBg="1"/>
      <p:bldP spid="9" grpId="0" animBg="1"/>
      <p:bldP spid="40" grpId="0"/>
      <p:bldP spid="17" grpId="0" animBg="1"/>
      <p:bldP spid="34" grpId="0" animBg="1"/>
      <p:bldP spid="33" grpId="0" animBg="1"/>
      <p:bldP spid="37" grpId="0" animBg="1"/>
      <p:bldP spid="41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21</Words>
  <Application>Microsoft Office PowerPoint</Application>
  <PresentationFormat>Předvádění na obrazovce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7" baseType="lpstr">
      <vt:lpstr>Times New Roman</vt:lpstr>
      <vt:lpstr>Lucida Sans Unicode</vt:lpstr>
      <vt:lpstr>Arial</vt:lpstr>
      <vt:lpstr>Calibri</vt:lpstr>
      <vt:lpstr>Motiv sady Office</vt:lpstr>
      <vt:lpstr>Snímek 1</vt:lpstr>
      <vt:lpstr>Snímek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Význačné paprsky spojky</dc:title>
  <dc:creator>ZŠ Letovice</dc:creator>
  <cp:lastModifiedBy>Učitel</cp:lastModifiedBy>
  <cp:revision>101</cp:revision>
  <dcterms:modified xsi:type="dcterms:W3CDTF">2011-12-07T08:36:13Z</dcterms:modified>
</cp:coreProperties>
</file>