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5"/>
  </p:notesMasterIdLst>
  <p:sldIdLst>
    <p:sldId id="307" r:id="rId2"/>
    <p:sldId id="308" r:id="rId3"/>
    <p:sldId id="309" r:id="rId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288" y="-3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D27A8496-8DEE-4DB9-9A4F-6DA0A5C3D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7270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85B5924-A8B4-4430-9225-537B7DE38171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73732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A934794-6631-43ED-AEAB-A057EA82302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7475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3285E39-1A22-4FE8-9E9D-49E749E9AC2F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0A3DC27-D288-47FA-80F6-7EBC9E2C0E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52245-D035-4010-BC37-BBE50DE43A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4D7354CC-4A25-4F2B-BC97-5EF15FC83D7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6D3364B7-82F8-4467-86C2-6F9AF155EA9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383D08A-CA26-4EAD-9CC3-60C7DCA1B71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C4CF-AB10-4DBA-A125-0232FCDEC5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1C57-8630-4158-AB6E-EFBE0FDB45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FE3FF73-B344-4DED-B0D1-09FA6058FD5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735464-1D1C-41A6-8BBF-365E72CE83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CE4769B-AACA-4A29-9E25-03077480FDC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378639C-5511-452C-BCEB-1958A1553E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E8B2CA2-E2E1-4F90-B60B-B5361173E404}" type="datetimeFigureOut">
              <a:rPr lang="cs-CZ" smtClean="0"/>
              <a:t>8.12.2011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CEEE681-9153-42BA-934F-FB366B19A58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Rychlost světla</a:t>
            </a:r>
          </a:p>
        </p:txBody>
      </p:sp>
      <p:sp>
        <p:nvSpPr>
          <p:cNvPr id="14339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3" cstate="screen"/>
            <a:stretch>
              <a:fillRect l="-1805" t="-2667"/>
            </a:stretch>
          </a:blipFill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cs-CZ" dirty="0">
                <a:noFill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Rychlost světla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Times New Roman" pitchFamily="18" charset="0"/>
              <a:buNone/>
            </a:pPr>
            <a:r>
              <a:rPr lang="cs-CZ" dirty="0" smtClean="0"/>
              <a:t>Př.: </a:t>
            </a:r>
          </a:p>
          <a:p>
            <a:pPr marL="0" indent="0">
              <a:buFont typeface="Times New Roman" pitchFamily="18" charset="0"/>
              <a:buNone/>
            </a:pPr>
            <a:endParaRPr lang="cs-CZ" sz="3200" dirty="0" smtClean="0"/>
          </a:p>
          <a:p>
            <a:pPr marL="0" indent="0">
              <a:buFont typeface="Times New Roman" pitchFamily="18" charset="0"/>
              <a:buNone/>
            </a:pPr>
            <a:r>
              <a:rPr lang="cs-CZ" sz="3200" dirty="0" smtClean="0"/>
              <a:t>Vypočti</a:t>
            </a:r>
            <a:r>
              <a:rPr lang="cs-CZ" sz="3200" dirty="0" smtClean="0"/>
              <a:t>, za jak dlouho dorazí světelný paprsek ze Slunce na povrch Země, je-li vzdálenost Slunce od Země 150 miliónů kilometrů.</a:t>
            </a:r>
          </a:p>
          <a:p>
            <a:pPr marL="0" indent="0">
              <a:buFont typeface="Times New Roman" pitchFamily="18" charset="0"/>
              <a:buNone/>
            </a:pPr>
            <a:r>
              <a:rPr lang="cs-CZ" sz="3200" dirty="0" smtClean="0"/>
              <a:t>Vysvětli, proč se při pohledu na Slunce díváme do minulosti.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Rychlost světla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Times New Roman" pitchFamily="18" charset="0"/>
              <a:buNone/>
            </a:pPr>
            <a:r>
              <a:rPr lang="cs-CZ" dirty="0" smtClean="0"/>
              <a:t>Př.: </a:t>
            </a:r>
          </a:p>
          <a:p>
            <a:pPr marL="0" indent="0">
              <a:buFont typeface="Times New Roman" pitchFamily="18" charset="0"/>
              <a:buNone/>
            </a:pPr>
            <a:endParaRPr lang="cs-CZ" sz="3600" dirty="0" smtClean="0"/>
          </a:p>
          <a:p>
            <a:pPr marL="0" indent="0">
              <a:buFont typeface="Times New Roman" pitchFamily="18" charset="0"/>
              <a:buNone/>
            </a:pPr>
            <a:r>
              <a:rPr lang="cs-CZ" sz="3600" dirty="0" smtClean="0"/>
              <a:t>V </a:t>
            </a:r>
            <a:r>
              <a:rPr lang="cs-CZ" sz="3600" dirty="0" smtClean="0"/>
              <a:t>astronomii se pro určování vzdáleností používá pojem světelný rok (</a:t>
            </a:r>
            <a:r>
              <a:rPr lang="cs-CZ" sz="3600" dirty="0" err="1" smtClean="0"/>
              <a:t>ly</a:t>
            </a:r>
            <a:r>
              <a:rPr lang="cs-CZ" sz="3600" dirty="0" smtClean="0"/>
              <a:t>). Vypočti v kilometrech tuto vzdálenost.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500</TotalTime>
  <Words>67</Words>
  <Application>Microsoft Office PowerPoint</Application>
  <PresentationFormat>Předvádění na obrazovce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Times New Roman</vt:lpstr>
      <vt:lpstr>Lucida Sans Unicode</vt:lpstr>
      <vt:lpstr>Arial</vt:lpstr>
      <vt:lpstr>Calibri</vt:lpstr>
      <vt:lpstr>Administrativní</vt:lpstr>
      <vt:lpstr>Rychlost světla</vt:lpstr>
      <vt:lpstr>Rychlost světla</vt:lpstr>
      <vt:lpstr>Rychlost světla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101</cp:revision>
  <dcterms:modified xsi:type="dcterms:W3CDTF">2011-12-08T12:19:10Z</dcterms:modified>
</cp:coreProperties>
</file>