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20" r:id="rId1"/>
  </p:sldMasterIdLst>
  <p:notesMasterIdLst>
    <p:notesMasterId r:id="rId5"/>
  </p:notesMasterIdLst>
  <p:sldIdLst>
    <p:sldId id="307" r:id="rId2"/>
    <p:sldId id="308" r:id="rId3"/>
    <p:sldId id="309" r:id="rId4"/>
  </p:sldIdLst>
  <p:sldSz cx="9144000" cy="6858000" type="screen4x3"/>
  <p:notesSz cx="6858000" cy="9144000"/>
  <p:defaultTextStyle>
    <a:defPPr>
      <a:defRPr lang="en-GB"/>
    </a:defPPr>
    <a:lvl1pPr algn="l" defTabSz="449263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1pPr>
    <a:lvl2pPr marL="457200" algn="l" defTabSz="449263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2pPr>
    <a:lvl3pPr marL="914400" algn="l" defTabSz="449263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3pPr>
    <a:lvl4pPr marL="1371600" algn="l" defTabSz="449263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4pPr>
    <a:lvl5pPr marL="1828800" algn="l" defTabSz="449263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i="1" kern="1200">
        <a:solidFill>
          <a:schemeClr val="bg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844" autoAdjust="0"/>
    <p:restoredTop sz="94660"/>
  </p:normalViewPr>
  <p:slideViewPr>
    <p:cSldViewPr>
      <p:cViewPr>
        <p:scale>
          <a:sx n="100" d="100"/>
          <a:sy n="100" d="100"/>
        </p:scale>
        <p:origin x="-288" y="-31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-2490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>
              <a:cs typeface="Lucida Sans Unicode" pitchFamily="34" charset="0"/>
            </a:endParaRPr>
          </a:p>
        </p:txBody>
      </p:sp>
      <p:sp>
        <p:nvSpPr>
          <p:cNvPr id="57347" name="Text Box 2"/>
          <p:cNvSpPr txBox="1">
            <a:spLocks noChangeArrowheads="1"/>
          </p:cNvSpPr>
          <p:nvPr/>
        </p:nvSpPr>
        <p:spPr bwMode="auto">
          <a:xfrm>
            <a:off x="0" y="0"/>
            <a:ext cx="29718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>
              <a:cs typeface="Lucida Sans Unicode" pitchFamily="34" charset="0"/>
            </a:endParaRPr>
          </a:p>
        </p:txBody>
      </p:sp>
      <p:sp>
        <p:nvSpPr>
          <p:cNvPr id="57348" name="Text Box 3"/>
          <p:cNvSpPr txBox="1">
            <a:spLocks noChangeArrowheads="1"/>
          </p:cNvSpPr>
          <p:nvPr/>
        </p:nvSpPr>
        <p:spPr bwMode="auto">
          <a:xfrm>
            <a:off x="3886200" y="0"/>
            <a:ext cx="29718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>
              <a:cs typeface="Lucida Sans Unicode" pitchFamily="34" charset="0"/>
            </a:endParaRPr>
          </a:p>
        </p:txBody>
      </p:sp>
      <p:sp>
        <p:nvSpPr>
          <p:cNvPr id="60421" name="Rectangle 4"/>
          <p:cNvSpPr>
            <a:spLocks noGrp="1" noChangeArrowheads="1"/>
          </p:cNvSpPr>
          <p:nvPr>
            <p:ph type="sldImg"/>
          </p:nvPr>
        </p:nvSpPr>
        <p:spPr bwMode="auto">
          <a:xfrm>
            <a:off x="1143000" y="685800"/>
            <a:ext cx="4570413" cy="3427413"/>
          </a:xfrm>
          <a:prstGeom prst="rect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7613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cs-CZ" noProof="0" smtClean="0"/>
          </a:p>
        </p:txBody>
      </p:sp>
      <p:sp>
        <p:nvSpPr>
          <p:cNvPr id="57351" name="Text Box 6"/>
          <p:cNvSpPr txBox="1">
            <a:spLocks noChangeArrowheads="1"/>
          </p:cNvSpPr>
          <p:nvPr/>
        </p:nvSpPr>
        <p:spPr bwMode="auto">
          <a:xfrm>
            <a:off x="0" y="8683625"/>
            <a:ext cx="29718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>
              <a:cs typeface="Lucida Sans Unicode" pitchFamily="34" charset="0"/>
            </a:endParaRP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886200" y="868680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1pPr>
          </a:lstStyle>
          <a:p>
            <a:pPr>
              <a:defRPr/>
            </a:pPr>
            <a:fld id="{D27A8496-8DEE-4DB9-9A4F-6DA0A5C3DDC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2707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>
              <a:latin typeface="Times New Roman" pitchFamily="18" charset="0"/>
            </a:endParaRPr>
          </a:p>
        </p:txBody>
      </p:sp>
      <p:sp>
        <p:nvSpPr>
          <p:cNvPr id="72708" name="Zástupný symbol pro číslo snímku 3"/>
          <p:cNvSpPr>
            <a:spLocks noGrp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185B5924-A8B4-4430-9225-537B7DE38171}" type="slidenum">
              <a:rPr lang="en-GB" smtClean="0"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1</a:t>
            </a:fld>
            <a:endParaRPr lang="en-GB" smtClean="0"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3731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>
              <a:latin typeface="Times New Roman" pitchFamily="18" charset="0"/>
            </a:endParaRPr>
          </a:p>
        </p:txBody>
      </p:sp>
      <p:sp>
        <p:nvSpPr>
          <p:cNvPr id="73732" name="Zástupný symbol pro číslo snímku 3"/>
          <p:cNvSpPr>
            <a:spLocks noGrp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2A934794-6631-43ED-AEAB-A057EA82302A}" type="slidenum">
              <a:rPr lang="en-GB" smtClean="0"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2</a:t>
            </a:fld>
            <a:endParaRPr lang="en-GB" smtClean="0"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4755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>
              <a:latin typeface="Times New Roman" pitchFamily="18" charset="0"/>
            </a:endParaRPr>
          </a:p>
        </p:txBody>
      </p:sp>
      <p:sp>
        <p:nvSpPr>
          <p:cNvPr id="74756" name="Zástupný symbol pro číslo snímku 3"/>
          <p:cNvSpPr>
            <a:spLocks noGrp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23285E39-1A22-4FE8-9E9D-49E749E9AC2F}" type="slidenum">
              <a:rPr lang="en-GB" smtClean="0"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3</a:t>
            </a:fld>
            <a:endParaRPr lang="en-GB" smtClean="0"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B2CA2-E2E1-4F90-B60B-B5361173E404}" type="datetimeFigureOut">
              <a:rPr lang="cs-CZ" smtClean="0"/>
              <a:t>8.12.2011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ipsa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D0A3DC27-D288-47FA-80F6-7EBC9E2C0E0C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B2CA2-E2E1-4F90-B60B-B5361173E404}" type="datetimeFigureOut">
              <a:rPr lang="cs-CZ" smtClean="0"/>
              <a:t>8.12.2011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752245-D035-4010-BC37-BBE50DE43A53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a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pPr>
              <a:defRPr/>
            </a:pPr>
            <a:fld id="{4D7354CC-4A25-4F2B-BC97-5EF15FC83D7E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B2CA2-E2E1-4F90-B60B-B5361173E404}" type="datetimeFigureOut">
              <a:rPr lang="cs-CZ" smtClean="0"/>
              <a:t>8.12.2011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B2CA2-E2E1-4F90-B60B-B5361173E404}" type="datetimeFigureOut">
              <a:rPr lang="cs-CZ" smtClean="0"/>
              <a:t>8.12.2011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pPr>
              <a:defRPr/>
            </a:pPr>
            <a:fld id="{6D3364B7-82F8-4467-86C2-6F9AF155EA9C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B2CA2-E2E1-4F90-B60B-B5361173E404}" type="datetimeFigureOut">
              <a:rPr lang="cs-CZ" smtClean="0"/>
              <a:t>8.12.2011</a:t>
            </a:fld>
            <a:endParaRPr lang="cs-CZ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ipsa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a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A383D08A-CA26-4EAD-9CC3-60C7DCA1B71A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6E8B2CA2-E2E1-4F90-B60B-B5361173E404}" type="datetimeFigureOut">
              <a:rPr lang="cs-CZ" smtClean="0"/>
              <a:t>8.12.2011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B7C4CF-AB10-4DBA-A125-0232FCDEC56F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ovací čára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B2CA2-E2E1-4F90-B60B-B5361173E404}" type="datetimeFigureOut">
              <a:rPr lang="cs-CZ" smtClean="0"/>
              <a:t>8.12.2011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Elipsa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ipsa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1A921C57-8630-4158-AB6E-EFBE0FDB4539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B2CA2-E2E1-4F90-B60B-B5361173E404}" type="datetimeFigureOut">
              <a:rPr lang="cs-CZ" smtClean="0"/>
              <a:t>8.12.2011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pPr>
              <a:defRPr/>
            </a:pPr>
            <a:fld id="{7FE3FF73-B344-4DED-B0D1-09FA6058FD5B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B2CA2-E2E1-4F90-B60B-B5361173E404}" type="datetimeFigureOut">
              <a:rPr lang="cs-CZ" smtClean="0"/>
              <a:t>8.12.2011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D735464-1D1C-41A6-8BBF-365E72CE8383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Elipsa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a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5CE4769B-AACA-4A29-9E25-03077480FDC6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B2CA2-E2E1-4F90-B60B-B5361173E404}" type="datetimeFigureOut">
              <a:rPr lang="cs-CZ" smtClean="0"/>
              <a:t>8.12.2011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ovací čára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ipsa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pPr>
              <a:defRPr/>
            </a:pPr>
            <a:fld id="{1378639C-5511-452C-BCEB-1958A1553EF0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6E8B2CA2-E2E1-4F90-B60B-B5361173E404}" type="datetimeFigureOut">
              <a:rPr lang="cs-CZ" smtClean="0"/>
              <a:t>8.12.2011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6E8B2CA2-E2E1-4F90-B60B-B5361173E404}" type="datetimeFigureOut">
              <a:rPr lang="cs-CZ" smtClean="0"/>
              <a:t>8.12.2011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a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3CEEE681-9153-42BA-934F-FB366B19A588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Rychlost světla</a:t>
            </a:r>
          </a:p>
        </p:txBody>
      </p:sp>
      <p:sp>
        <p:nvSpPr>
          <p:cNvPr id="14339" name="Zástupný symbol pro obsah 2"/>
          <p:cNvSpPr>
            <a:spLocks noGrp="1" noRot="1" noChangeAspect="1" noMove="1" noResize="1" noEditPoints="1" noAdjustHandles="1" noChangeArrowheads="1" noChangeShapeType="1" noTextEdit="1"/>
          </p:cNvSpPr>
          <p:nvPr>
            <p:ph sz="quarter" idx="1"/>
          </p:nvPr>
        </p:nvSpPr>
        <p:spPr>
          <a:blipFill rotWithShape="1">
            <a:blip r:embed="rId3" cstate="screen"/>
            <a:stretch>
              <a:fillRect l="-1805" t="-2667"/>
            </a:stretch>
          </a:blipFill>
          <a:extLst>
            <a:ext uri="{909E8E84-426E-40DD-AFC4-6F175D3DCCD1}"/>
            <a:ext uri="{91240B29-F687-4F45-9708-019B960494DF}"/>
          </a:extLst>
        </p:spPr>
        <p:txBody>
          <a:bodyPr/>
          <a:lstStyle/>
          <a:p>
            <a:pPr>
              <a:defRPr/>
            </a:pPr>
            <a:r>
              <a:rPr lang="cs-CZ" dirty="0">
                <a:noFill/>
              </a:rPr>
              <a:t> 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char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4339">
                                            <p:txEl>
                                              <p:char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char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4339">
                                            <p:txEl>
                                              <p:char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char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4339">
                                            <p:txEl>
                                              <p:char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  <p:bldP spid="14339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Rychlost světla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Font typeface="Times New Roman" pitchFamily="18" charset="0"/>
              <a:buNone/>
            </a:pPr>
            <a:r>
              <a:rPr lang="cs-CZ" dirty="0" smtClean="0"/>
              <a:t>Př.: </a:t>
            </a:r>
          </a:p>
          <a:p>
            <a:pPr marL="0" indent="0">
              <a:buFont typeface="Times New Roman" pitchFamily="18" charset="0"/>
              <a:buNone/>
            </a:pPr>
            <a:endParaRPr lang="cs-CZ" sz="3200" dirty="0" smtClean="0"/>
          </a:p>
          <a:p>
            <a:pPr marL="0" indent="0">
              <a:buFont typeface="Times New Roman" pitchFamily="18" charset="0"/>
              <a:buNone/>
            </a:pPr>
            <a:r>
              <a:rPr lang="cs-CZ" sz="3200" dirty="0" smtClean="0"/>
              <a:t>Vypočti</a:t>
            </a:r>
            <a:r>
              <a:rPr lang="cs-CZ" sz="3200" dirty="0" smtClean="0"/>
              <a:t>, za jak dlouho dorazí světelný paprsek ze Slunce na povrch Země, je-li vzdálenost Slunce od Země 150 miliónů kilometrů.</a:t>
            </a:r>
          </a:p>
          <a:p>
            <a:pPr marL="0" indent="0">
              <a:buFont typeface="Times New Roman" pitchFamily="18" charset="0"/>
              <a:buNone/>
            </a:pPr>
            <a:r>
              <a:rPr lang="cs-CZ" sz="3200" dirty="0" smtClean="0"/>
              <a:t>Vysvětli, proč se při pohledu na Slunce díváme do minulosti.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Rychlost světla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Font typeface="Times New Roman" pitchFamily="18" charset="0"/>
              <a:buNone/>
            </a:pPr>
            <a:r>
              <a:rPr lang="cs-CZ" dirty="0" smtClean="0"/>
              <a:t>Př.: </a:t>
            </a:r>
          </a:p>
          <a:p>
            <a:pPr marL="0" indent="0">
              <a:buFont typeface="Times New Roman" pitchFamily="18" charset="0"/>
              <a:buNone/>
            </a:pPr>
            <a:endParaRPr lang="cs-CZ" sz="3600" dirty="0" smtClean="0"/>
          </a:p>
          <a:p>
            <a:pPr marL="0" indent="0">
              <a:buFont typeface="Times New Roman" pitchFamily="18" charset="0"/>
              <a:buNone/>
            </a:pPr>
            <a:r>
              <a:rPr lang="cs-CZ" sz="3600" dirty="0" smtClean="0"/>
              <a:t>V </a:t>
            </a:r>
            <a:r>
              <a:rPr lang="cs-CZ" sz="3600" dirty="0" smtClean="0"/>
              <a:t>astronomii se pro určování vzdáleností používá pojem světelný rok (</a:t>
            </a:r>
            <a:r>
              <a:rPr lang="cs-CZ" sz="3600" dirty="0" err="1" smtClean="0"/>
              <a:t>ly</a:t>
            </a:r>
            <a:r>
              <a:rPr lang="cs-CZ" sz="3600" dirty="0" smtClean="0"/>
              <a:t>). Vypočti v kilometrech tuto vzdálenost.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dministrativní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500</TotalTime>
  <Words>67</Words>
  <Application>Microsoft Office PowerPoint</Application>
  <PresentationFormat>Předvádění na obrazovce (4:3)</PresentationFormat>
  <Paragraphs>14</Paragraphs>
  <Slides>3</Slides>
  <Notes>3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8" baseType="lpstr">
      <vt:lpstr>Times New Roman</vt:lpstr>
      <vt:lpstr>Lucida Sans Unicode</vt:lpstr>
      <vt:lpstr>Arial</vt:lpstr>
      <vt:lpstr>Calibri</vt:lpstr>
      <vt:lpstr>Administrativní</vt:lpstr>
      <vt:lpstr>Rychlost světla</vt:lpstr>
      <vt:lpstr>Rychlost světla</vt:lpstr>
      <vt:lpstr>Rychlost světla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Význačné paprsky spojky</dc:title>
  <dc:creator>ZŠ Letovice</dc:creator>
  <cp:lastModifiedBy>Učitel</cp:lastModifiedBy>
  <cp:revision>101</cp:revision>
  <dcterms:modified xsi:type="dcterms:W3CDTF">2011-12-08T12:19:10Z</dcterms:modified>
</cp:coreProperties>
</file>