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336" y="-16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AD3B5E9F-40B0-4567-85C5-269F2341DD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69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36D7A15-2921-4B53-9DB5-1E748BB138DD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1514182-D216-4420-B613-98885A399C38}" type="slidenum">
              <a:rPr lang="en-GB" sz="120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</a:rPr>
              <a:pPr algn="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</a:t>
            </a:fld>
            <a:endParaRPr lang="en-GB" sz="1200">
              <a:solidFill>
                <a:srgbClr val="000000"/>
              </a:solidFill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684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685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F1A42-BB23-4825-8DF7-638CB327DE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55F7A-D865-40F0-8D1C-16CB1079EF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4AB69-EC73-46F6-BCD4-3BA83962D1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F3C22-E7E8-4D94-8FE5-379D5751F9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40E9E-807B-4301-85AA-25B15D8911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C2050-5B3E-44B5-91B8-1D747A43EE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CBB96-0781-4EB0-98D0-A2F4112898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AD026-DA10-4B21-9ED6-8077ABFE79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03421-1791-4B43-8A14-12683D7582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5DA56-01AA-4D9D-9C2F-E916B35087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1B9ED-01E3-4FEF-AE04-6583516E06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0CEA16E-5C37-4978-A70D-89C18C093E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tro.wisc.edu/~dolan/java/MoonPhase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152400" y="152400"/>
            <a:ext cx="679608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i="0">
                <a:solidFill>
                  <a:srgbClr val="000000"/>
                </a:solidFill>
              </a:rPr>
              <a:t>Měsíční fáze</a:t>
            </a:r>
            <a:r>
              <a:rPr lang="cs-CZ" sz="4400" i="0">
                <a:solidFill>
                  <a:srgbClr val="000000"/>
                </a:solidFill>
              </a:rPr>
              <a:t> </a:t>
            </a:r>
            <a:r>
              <a:rPr lang="cs-CZ" sz="3200" i="0">
                <a:solidFill>
                  <a:srgbClr val="000000"/>
                </a:solidFill>
              </a:rPr>
              <a:t>(</a:t>
            </a:r>
            <a:r>
              <a:rPr lang="cs-CZ" sz="3200" i="0">
                <a:solidFill>
                  <a:schemeClr val="tx1"/>
                </a:solidFill>
                <a:hlinkClick r:id="rId3"/>
              </a:rPr>
              <a:t>animace</a:t>
            </a:r>
            <a:r>
              <a:rPr lang="cs-CZ" sz="3200" i="0">
                <a:solidFill>
                  <a:srgbClr val="000000"/>
                </a:solidFill>
              </a:rPr>
              <a:t>)</a:t>
            </a:r>
            <a:endParaRPr lang="en-GB" sz="4400" i="0">
              <a:solidFill>
                <a:srgbClr val="000000"/>
              </a:solidFill>
            </a:endParaRPr>
          </a:p>
        </p:txBody>
      </p:sp>
      <p:sp>
        <p:nvSpPr>
          <p:cNvPr id="7172" name="AutoShape 3"/>
          <p:cNvSpPr>
            <a:spLocks noChangeArrowheads="1"/>
          </p:cNvSpPr>
          <p:nvPr/>
        </p:nvSpPr>
        <p:spPr bwMode="auto">
          <a:xfrm>
            <a:off x="-2057400" y="1905000"/>
            <a:ext cx="3505200" cy="33528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8160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875463" y="2997200"/>
            <a:ext cx="2268537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00"/>
                </a:solidFill>
              </a:rPr>
              <a:t> 2. </a:t>
            </a:r>
            <a:r>
              <a:rPr lang="cs-CZ" b="1">
                <a:solidFill>
                  <a:srgbClr val="000000"/>
                </a:solidFill>
              </a:rPr>
              <a:t>čtvrť</a:t>
            </a:r>
            <a:r>
              <a:rPr lang="en-GB" b="1">
                <a:solidFill>
                  <a:srgbClr val="000000"/>
                </a:solidFill>
              </a:rPr>
              <a:t>-</a:t>
            </a:r>
            <a:r>
              <a:rPr lang="cs-CZ" b="1">
                <a:solidFill>
                  <a:srgbClr val="000000"/>
                </a:solidFill>
              </a:rPr>
              <a:t> </a:t>
            </a:r>
            <a:r>
              <a:rPr lang="en-GB" b="1">
                <a:solidFill>
                  <a:srgbClr val="000000"/>
                </a:solidFill>
              </a:rPr>
              <a:t>úplněk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4140200" y="4797425"/>
            <a:ext cx="2744788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1. </a:t>
            </a:r>
            <a:r>
              <a:rPr lang="cs-CZ" b="1" dirty="0">
                <a:solidFill>
                  <a:srgbClr val="000000"/>
                </a:solidFill>
              </a:rPr>
              <a:t>čtvrť- </a:t>
            </a:r>
            <a:r>
              <a:rPr lang="en-GB" b="1" dirty="0" err="1">
                <a:solidFill>
                  <a:srgbClr val="000000"/>
                </a:solidFill>
              </a:rPr>
              <a:t>dorůstá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sz="3200" b="1" dirty="0">
                <a:solidFill>
                  <a:srgbClr val="FF0000"/>
                </a:solidFill>
              </a:rPr>
              <a:t> D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5364163" y="1196975"/>
            <a:ext cx="2516187" cy="587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00"/>
                </a:solidFill>
              </a:rPr>
              <a:t>3. </a:t>
            </a:r>
            <a:r>
              <a:rPr lang="cs-CZ" b="1">
                <a:solidFill>
                  <a:srgbClr val="000000"/>
                </a:solidFill>
              </a:rPr>
              <a:t>čtvrť</a:t>
            </a:r>
            <a:r>
              <a:rPr lang="en-GB" b="1">
                <a:solidFill>
                  <a:srgbClr val="000000"/>
                </a:solidFill>
              </a:rPr>
              <a:t>- couvá </a:t>
            </a:r>
            <a:r>
              <a:rPr lang="en-GB" sz="3200" b="1">
                <a:solidFill>
                  <a:srgbClr val="000000"/>
                </a:solidFill>
              </a:rPr>
              <a:t> </a:t>
            </a:r>
            <a:r>
              <a:rPr lang="en-GB" sz="32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1763713" y="2708275"/>
            <a:ext cx="1849437" cy="465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00"/>
                </a:solidFill>
              </a:rPr>
              <a:t>4.</a:t>
            </a:r>
            <a:r>
              <a:rPr lang="cs-CZ" b="1">
                <a:solidFill>
                  <a:srgbClr val="000000"/>
                </a:solidFill>
              </a:rPr>
              <a:t> čtvrť</a:t>
            </a:r>
            <a:r>
              <a:rPr lang="en-GB" b="1">
                <a:solidFill>
                  <a:srgbClr val="000000"/>
                </a:solidFill>
              </a:rPr>
              <a:t> - nov</a:t>
            </a:r>
          </a:p>
        </p:txBody>
      </p:sp>
      <p:sp>
        <p:nvSpPr>
          <p:cNvPr id="28" name="Čárový popisek 2 27"/>
          <p:cNvSpPr>
            <a:spLocks/>
          </p:cNvSpPr>
          <p:nvPr/>
        </p:nvSpPr>
        <p:spPr bwMode="auto">
          <a:xfrm>
            <a:off x="6461693" y="3968748"/>
            <a:ext cx="2648721" cy="736601"/>
          </a:xfrm>
          <a:prstGeom prst="borderCallout2">
            <a:avLst>
              <a:gd name="adj1" fmla="val -10991"/>
              <a:gd name="adj2" fmla="val 20257"/>
              <a:gd name="adj3" fmla="val -27802"/>
              <a:gd name="adj4" fmla="val 6049"/>
              <a:gd name="adj5" fmla="val -24531"/>
              <a:gd name="adj6" fmla="val -11893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cs-CZ" sz="2000" dirty="0" smtClean="0"/>
              <a:t>27 1/3 dne kolem Země</a:t>
            </a:r>
          </a:p>
          <a:p>
            <a:r>
              <a:rPr lang="cs-CZ" sz="2000" dirty="0" smtClean="0"/>
              <a:t>(za 29 dní stejné fáze)</a:t>
            </a:r>
            <a:endParaRPr lang="cs-CZ" sz="2000" dirty="0"/>
          </a:p>
        </p:txBody>
      </p:sp>
      <p:grpSp>
        <p:nvGrpSpPr>
          <p:cNvPr id="2" name="Skupina 104"/>
          <p:cNvGrpSpPr>
            <a:grpSpLocks/>
          </p:cNvGrpSpPr>
          <p:nvPr/>
        </p:nvGrpSpPr>
        <p:grpSpPr bwMode="auto">
          <a:xfrm>
            <a:off x="4716463" y="2971800"/>
            <a:ext cx="960437" cy="914400"/>
            <a:chOff x="4716463" y="2971800"/>
            <a:chExt cx="960437" cy="914400"/>
          </a:xfrm>
        </p:grpSpPr>
        <p:sp>
          <p:nvSpPr>
            <p:cNvPr id="12377" name="Oval 2"/>
            <p:cNvSpPr>
              <a:spLocks noChangeArrowheads="1"/>
            </p:cNvSpPr>
            <p:nvPr/>
          </p:nvSpPr>
          <p:spPr bwMode="auto">
            <a:xfrm>
              <a:off x="4724400" y="2971800"/>
              <a:ext cx="914400" cy="914400"/>
            </a:xfrm>
            <a:prstGeom prst="ellipse">
              <a:avLst/>
            </a:prstGeom>
            <a:solidFill>
              <a:srgbClr val="CCECFF"/>
            </a:solidFill>
            <a:ln w="38160">
              <a:solidFill>
                <a:srgbClr val="00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2378" name="AutoShape 20"/>
            <p:cNvSpPr>
              <a:spLocks noChangeArrowheads="1"/>
            </p:cNvSpPr>
            <p:nvPr/>
          </p:nvSpPr>
          <p:spPr bwMode="auto">
            <a:xfrm>
              <a:off x="4716463" y="2997200"/>
              <a:ext cx="503237" cy="863600"/>
            </a:xfrm>
            <a:prstGeom prst="moon">
              <a:avLst>
                <a:gd name="adj" fmla="val 87500"/>
              </a:avLst>
            </a:pr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2379" name="AutoShape 20"/>
            <p:cNvSpPr>
              <a:spLocks noChangeArrowheads="1"/>
            </p:cNvSpPr>
            <p:nvPr/>
          </p:nvSpPr>
          <p:spPr bwMode="auto">
            <a:xfrm rot="-10605101">
              <a:off x="5172075" y="3009900"/>
              <a:ext cx="504825" cy="865188"/>
            </a:xfrm>
            <a:prstGeom prst="moon">
              <a:avLst>
                <a:gd name="adj" fmla="val 87500"/>
              </a:avLst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2380" name="Text Box 11"/>
            <p:cNvSpPr txBox="1">
              <a:spLocks noChangeArrowheads="1"/>
            </p:cNvSpPr>
            <p:nvPr/>
          </p:nvSpPr>
          <p:spPr bwMode="auto">
            <a:xfrm>
              <a:off x="4859338" y="3141663"/>
              <a:ext cx="609600" cy="5508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000" b="1">
                  <a:solidFill>
                    <a:srgbClr val="FF0000"/>
                  </a:solidFill>
                </a:rPr>
                <a:t> Z</a:t>
              </a:r>
            </a:p>
          </p:txBody>
        </p:sp>
      </p:grpSp>
      <p:grpSp>
        <p:nvGrpSpPr>
          <p:cNvPr id="3" name="Skupina 105"/>
          <p:cNvGrpSpPr>
            <a:grpSpLocks/>
          </p:cNvGrpSpPr>
          <p:nvPr/>
        </p:nvGrpSpPr>
        <p:grpSpPr bwMode="auto">
          <a:xfrm>
            <a:off x="3276600" y="2997200"/>
            <a:ext cx="896938" cy="715963"/>
            <a:chOff x="3275856" y="2996952"/>
            <a:chExt cx="897632" cy="715522"/>
          </a:xfrm>
        </p:grpSpPr>
        <p:grpSp>
          <p:nvGrpSpPr>
            <p:cNvPr id="12373" name="Skupina 40"/>
            <p:cNvGrpSpPr>
              <a:grpSpLocks/>
            </p:cNvGrpSpPr>
            <p:nvPr/>
          </p:nvGrpSpPr>
          <p:grpSpPr bwMode="auto">
            <a:xfrm>
              <a:off x="3563888" y="2996952"/>
              <a:ext cx="609600" cy="609600"/>
              <a:chOff x="4876800" y="1600200"/>
              <a:chExt cx="609600" cy="609600"/>
            </a:xfrm>
          </p:grpSpPr>
          <p:sp>
            <p:nvSpPr>
              <p:cNvPr id="12375" name="Oval 5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76" name="AutoShape 20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74" name="TextovéPole 88"/>
            <p:cNvSpPr txBox="1">
              <a:spLocks noChangeArrowheads="1"/>
            </p:cNvSpPr>
            <p:nvPr/>
          </p:nvSpPr>
          <p:spPr bwMode="auto">
            <a:xfrm>
              <a:off x="3275856" y="3356992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5" name="Skupina 106"/>
          <p:cNvGrpSpPr>
            <a:grpSpLocks/>
          </p:cNvGrpSpPr>
          <p:nvPr/>
        </p:nvGrpSpPr>
        <p:grpSpPr bwMode="auto">
          <a:xfrm>
            <a:off x="468313" y="5589588"/>
            <a:ext cx="614362" cy="1074737"/>
            <a:chOff x="467544" y="5589240"/>
            <a:chExt cx="614536" cy="1075562"/>
          </a:xfrm>
        </p:grpSpPr>
        <p:grpSp>
          <p:nvGrpSpPr>
            <p:cNvPr id="12369" name="Skupina 31"/>
            <p:cNvGrpSpPr>
              <a:grpSpLocks/>
            </p:cNvGrpSpPr>
            <p:nvPr/>
          </p:nvGrpSpPr>
          <p:grpSpPr bwMode="auto">
            <a:xfrm>
              <a:off x="467544" y="5589240"/>
              <a:ext cx="614536" cy="630560"/>
              <a:chOff x="3347864" y="3048000"/>
              <a:chExt cx="614536" cy="630560"/>
            </a:xfrm>
          </p:grpSpPr>
          <p:sp>
            <p:nvSpPr>
              <p:cNvPr id="12371" name="Oval 9"/>
              <p:cNvSpPr>
                <a:spLocks noChangeArrowheads="1"/>
              </p:cNvSpPr>
              <p:nvPr/>
            </p:nvSpPr>
            <p:spPr bwMode="auto">
              <a:xfrm>
                <a:off x="3352800" y="3048000"/>
                <a:ext cx="609600" cy="609600"/>
              </a:xfrm>
              <a:prstGeom prst="ellipse">
                <a:avLst/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72" name="Oval 24"/>
              <p:cNvSpPr>
                <a:spLocks noChangeArrowheads="1"/>
              </p:cNvSpPr>
              <p:nvPr/>
            </p:nvSpPr>
            <p:spPr bwMode="auto">
              <a:xfrm>
                <a:off x="3347864" y="306896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70" name="TextovéPole 89"/>
            <p:cNvSpPr txBox="1">
              <a:spLocks noChangeArrowheads="1"/>
            </p:cNvSpPr>
            <p:nvPr/>
          </p:nvSpPr>
          <p:spPr bwMode="auto">
            <a:xfrm>
              <a:off x="611560" y="6309320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7" name="Skupina 107"/>
          <p:cNvGrpSpPr>
            <a:grpSpLocks/>
          </p:cNvGrpSpPr>
          <p:nvPr/>
        </p:nvGrpSpPr>
        <p:grpSpPr bwMode="auto">
          <a:xfrm>
            <a:off x="3419475" y="4076700"/>
            <a:ext cx="969963" cy="644525"/>
            <a:chOff x="3419872" y="4077072"/>
            <a:chExt cx="969640" cy="643514"/>
          </a:xfrm>
        </p:grpSpPr>
        <p:grpSp>
          <p:nvGrpSpPr>
            <p:cNvPr id="12365" name="Skupina 43"/>
            <p:cNvGrpSpPr>
              <a:grpSpLocks/>
            </p:cNvGrpSpPr>
            <p:nvPr/>
          </p:nvGrpSpPr>
          <p:grpSpPr bwMode="auto">
            <a:xfrm>
              <a:off x="3779912" y="4077072"/>
              <a:ext cx="609600" cy="609600"/>
              <a:chOff x="4876800" y="1600200"/>
              <a:chExt cx="609600" cy="609600"/>
            </a:xfrm>
          </p:grpSpPr>
          <p:sp>
            <p:nvSpPr>
              <p:cNvPr id="12367" name="Oval 5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68" name="AutoShape 20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66" name="TextovéPole 90"/>
            <p:cNvSpPr txBox="1">
              <a:spLocks noChangeArrowheads="1"/>
            </p:cNvSpPr>
            <p:nvPr/>
          </p:nvSpPr>
          <p:spPr bwMode="auto">
            <a:xfrm>
              <a:off x="3419872" y="4365104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9" name="Skupina 108"/>
          <p:cNvGrpSpPr>
            <a:grpSpLocks/>
          </p:cNvGrpSpPr>
          <p:nvPr/>
        </p:nvGrpSpPr>
        <p:grpSpPr bwMode="auto">
          <a:xfrm>
            <a:off x="1403350" y="5589588"/>
            <a:ext cx="685800" cy="1074737"/>
            <a:chOff x="1403648" y="5589240"/>
            <a:chExt cx="685800" cy="1075562"/>
          </a:xfrm>
        </p:grpSpPr>
        <p:grpSp>
          <p:nvGrpSpPr>
            <p:cNvPr id="12361" name="Skupina 34"/>
            <p:cNvGrpSpPr>
              <a:grpSpLocks/>
            </p:cNvGrpSpPr>
            <p:nvPr/>
          </p:nvGrpSpPr>
          <p:grpSpPr bwMode="auto">
            <a:xfrm>
              <a:off x="1403648" y="5589240"/>
              <a:ext cx="685800" cy="609600"/>
              <a:chOff x="3733800" y="4038600"/>
              <a:chExt cx="685800" cy="609600"/>
            </a:xfrm>
          </p:grpSpPr>
          <p:sp>
            <p:nvSpPr>
              <p:cNvPr id="12363" name="Oval 7"/>
              <p:cNvSpPr>
                <a:spLocks noChangeArrowheads="1"/>
              </p:cNvSpPr>
              <p:nvPr/>
            </p:nvSpPr>
            <p:spPr bwMode="auto">
              <a:xfrm>
                <a:off x="3733800" y="40386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64" name="AutoShape 16"/>
              <p:cNvSpPr>
                <a:spLocks noChangeArrowheads="1"/>
              </p:cNvSpPr>
              <p:nvPr/>
            </p:nvSpPr>
            <p:spPr bwMode="auto">
              <a:xfrm flipH="1">
                <a:off x="4087813" y="4038600"/>
                <a:ext cx="331787" cy="609600"/>
              </a:xfrm>
              <a:prstGeom prst="moon">
                <a:avLst>
                  <a:gd name="adj" fmla="val 500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62" name="TextovéPole 91"/>
            <p:cNvSpPr txBox="1">
              <a:spLocks noChangeArrowheads="1"/>
            </p:cNvSpPr>
            <p:nvPr/>
          </p:nvSpPr>
          <p:spPr bwMode="auto">
            <a:xfrm>
              <a:off x="1475656" y="6309320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1" name="Skupina 109"/>
          <p:cNvGrpSpPr>
            <a:grpSpLocks/>
          </p:cNvGrpSpPr>
          <p:nvPr/>
        </p:nvGrpSpPr>
        <p:grpSpPr bwMode="auto">
          <a:xfrm>
            <a:off x="4643438" y="4076700"/>
            <a:ext cx="825500" cy="825500"/>
            <a:chOff x="4644008" y="4077072"/>
            <a:chExt cx="825624" cy="825624"/>
          </a:xfrm>
        </p:grpSpPr>
        <p:grpSp>
          <p:nvGrpSpPr>
            <p:cNvPr id="12357" name="Skupina 46"/>
            <p:cNvGrpSpPr>
              <a:grpSpLocks/>
            </p:cNvGrpSpPr>
            <p:nvPr/>
          </p:nvGrpSpPr>
          <p:grpSpPr bwMode="auto">
            <a:xfrm>
              <a:off x="4860032" y="4293096"/>
              <a:ext cx="609600" cy="609600"/>
              <a:chOff x="4876800" y="1600200"/>
              <a:chExt cx="609600" cy="609600"/>
            </a:xfrm>
          </p:grpSpPr>
          <p:sp>
            <p:nvSpPr>
              <p:cNvPr id="12359" name="Oval 5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60" name="AutoShape 20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58" name="TextovéPole 92"/>
            <p:cNvSpPr txBox="1">
              <a:spLocks noChangeArrowheads="1"/>
            </p:cNvSpPr>
            <p:nvPr/>
          </p:nvSpPr>
          <p:spPr bwMode="auto">
            <a:xfrm>
              <a:off x="4644008" y="4077072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13" name="Skupina 110"/>
          <p:cNvGrpSpPr>
            <a:grpSpLocks/>
          </p:cNvGrpSpPr>
          <p:nvPr/>
        </p:nvGrpSpPr>
        <p:grpSpPr bwMode="auto">
          <a:xfrm>
            <a:off x="2484438" y="5589588"/>
            <a:ext cx="762000" cy="1074737"/>
            <a:chOff x="2483768" y="5589240"/>
            <a:chExt cx="762000" cy="1075562"/>
          </a:xfrm>
        </p:grpSpPr>
        <p:grpSp>
          <p:nvGrpSpPr>
            <p:cNvPr id="12352" name="Skupina 35"/>
            <p:cNvGrpSpPr>
              <a:grpSpLocks/>
            </p:cNvGrpSpPr>
            <p:nvPr/>
          </p:nvGrpSpPr>
          <p:grpSpPr bwMode="auto">
            <a:xfrm>
              <a:off x="2483768" y="5589240"/>
              <a:ext cx="762000" cy="704850"/>
              <a:chOff x="4876800" y="4625975"/>
              <a:chExt cx="762000" cy="704850"/>
            </a:xfrm>
          </p:grpSpPr>
          <p:sp>
            <p:nvSpPr>
              <p:cNvPr id="12354" name="Oval 10"/>
              <p:cNvSpPr>
                <a:spLocks noChangeArrowheads="1"/>
              </p:cNvSpPr>
              <p:nvPr/>
            </p:nvSpPr>
            <p:spPr bwMode="auto">
              <a:xfrm>
                <a:off x="4878388" y="4627563"/>
                <a:ext cx="608012" cy="608012"/>
              </a:xfrm>
              <a:prstGeom prst="ellipse">
                <a:avLst/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55" name="AutoShape 19"/>
              <p:cNvSpPr>
                <a:spLocks noChangeArrowheads="1"/>
              </p:cNvSpPr>
              <p:nvPr/>
            </p:nvSpPr>
            <p:spPr bwMode="auto">
              <a:xfrm flipH="1">
                <a:off x="5078413" y="4722813"/>
                <a:ext cx="560387" cy="608012"/>
              </a:xfrm>
              <a:prstGeom prst="moon">
                <a:avLst>
                  <a:gd name="adj" fmla="val 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56" name="AutoShape 22"/>
              <p:cNvSpPr>
                <a:spLocks noChangeArrowheads="1"/>
              </p:cNvSpPr>
              <p:nvPr/>
            </p:nvSpPr>
            <p:spPr bwMode="auto">
              <a:xfrm>
                <a:off x="4876800" y="4625975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53" name="TextovéPole 93"/>
            <p:cNvSpPr txBox="1">
              <a:spLocks noChangeArrowheads="1"/>
            </p:cNvSpPr>
            <p:nvPr/>
          </p:nvSpPr>
          <p:spPr bwMode="auto">
            <a:xfrm>
              <a:off x="2627784" y="6309320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15" name="Skupina 111"/>
          <p:cNvGrpSpPr>
            <a:grpSpLocks/>
          </p:cNvGrpSpPr>
          <p:nvPr/>
        </p:nvGrpSpPr>
        <p:grpSpPr bwMode="auto">
          <a:xfrm>
            <a:off x="5435600" y="3933825"/>
            <a:ext cx="969963" cy="609600"/>
            <a:chOff x="5436096" y="3933056"/>
            <a:chExt cx="969640" cy="609600"/>
          </a:xfrm>
        </p:grpSpPr>
        <p:grpSp>
          <p:nvGrpSpPr>
            <p:cNvPr id="12348" name="Skupina 49"/>
            <p:cNvGrpSpPr>
              <a:grpSpLocks/>
            </p:cNvGrpSpPr>
            <p:nvPr/>
          </p:nvGrpSpPr>
          <p:grpSpPr bwMode="auto">
            <a:xfrm>
              <a:off x="5796136" y="3933056"/>
              <a:ext cx="609600" cy="609600"/>
              <a:chOff x="4876800" y="1600200"/>
              <a:chExt cx="609600" cy="609600"/>
            </a:xfrm>
          </p:grpSpPr>
          <p:sp>
            <p:nvSpPr>
              <p:cNvPr id="12350" name="Oval 5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51" name="AutoShape 20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49" name="TextovéPole 94"/>
            <p:cNvSpPr txBox="1">
              <a:spLocks noChangeArrowheads="1"/>
            </p:cNvSpPr>
            <p:nvPr/>
          </p:nvSpPr>
          <p:spPr bwMode="auto">
            <a:xfrm>
              <a:off x="5436096" y="3933056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17" name="Skupina 112"/>
          <p:cNvGrpSpPr>
            <a:grpSpLocks/>
          </p:cNvGrpSpPr>
          <p:nvPr/>
        </p:nvGrpSpPr>
        <p:grpSpPr bwMode="auto">
          <a:xfrm>
            <a:off x="3635375" y="5589588"/>
            <a:ext cx="609600" cy="1074737"/>
            <a:chOff x="3635896" y="5589240"/>
            <a:chExt cx="609600" cy="1075562"/>
          </a:xfrm>
        </p:grpSpPr>
        <p:grpSp>
          <p:nvGrpSpPr>
            <p:cNvPr id="12344" name="Skupina 36"/>
            <p:cNvGrpSpPr>
              <a:grpSpLocks/>
            </p:cNvGrpSpPr>
            <p:nvPr/>
          </p:nvGrpSpPr>
          <p:grpSpPr bwMode="auto">
            <a:xfrm>
              <a:off x="3635896" y="5589240"/>
              <a:ext cx="609600" cy="609600"/>
              <a:chOff x="5943600" y="4114800"/>
              <a:chExt cx="609600" cy="609600"/>
            </a:xfrm>
          </p:grpSpPr>
          <p:sp>
            <p:nvSpPr>
              <p:cNvPr id="12346" name="Oval 6"/>
              <p:cNvSpPr>
                <a:spLocks noChangeArrowheads="1"/>
              </p:cNvSpPr>
              <p:nvPr/>
            </p:nvSpPr>
            <p:spPr bwMode="auto">
              <a:xfrm>
                <a:off x="5943600" y="4114800"/>
                <a:ext cx="609600" cy="609600"/>
              </a:xfrm>
              <a:prstGeom prst="ellipse">
                <a:avLst/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47" name="AutoShape 21"/>
              <p:cNvSpPr>
                <a:spLocks noChangeArrowheads="1"/>
              </p:cNvSpPr>
              <p:nvPr/>
            </p:nvSpPr>
            <p:spPr bwMode="auto">
              <a:xfrm>
                <a:off x="5943600" y="4114800"/>
                <a:ext cx="352425" cy="609600"/>
              </a:xfrm>
              <a:prstGeom prst="moon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45" name="TextovéPole 95"/>
            <p:cNvSpPr txBox="1">
              <a:spLocks noChangeArrowheads="1"/>
            </p:cNvSpPr>
            <p:nvPr/>
          </p:nvSpPr>
          <p:spPr bwMode="auto">
            <a:xfrm>
              <a:off x="3707904" y="6309320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19" name="Skupina 113"/>
          <p:cNvGrpSpPr>
            <a:grpSpLocks/>
          </p:cNvGrpSpPr>
          <p:nvPr/>
        </p:nvGrpSpPr>
        <p:grpSpPr bwMode="auto">
          <a:xfrm>
            <a:off x="5867400" y="2924175"/>
            <a:ext cx="969963" cy="609600"/>
            <a:chOff x="5868144" y="2924944"/>
            <a:chExt cx="969640" cy="609600"/>
          </a:xfrm>
        </p:grpSpPr>
        <p:grpSp>
          <p:nvGrpSpPr>
            <p:cNvPr id="12340" name="Skupina 52"/>
            <p:cNvGrpSpPr>
              <a:grpSpLocks/>
            </p:cNvGrpSpPr>
            <p:nvPr/>
          </p:nvGrpSpPr>
          <p:grpSpPr bwMode="auto">
            <a:xfrm>
              <a:off x="6228184" y="2924944"/>
              <a:ext cx="609600" cy="609600"/>
              <a:chOff x="4876800" y="1600200"/>
              <a:chExt cx="609600" cy="609600"/>
            </a:xfrm>
          </p:grpSpPr>
          <p:sp>
            <p:nvSpPr>
              <p:cNvPr id="12342" name="Oval 5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43" name="AutoShape 20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41" name="TextovéPole 96"/>
            <p:cNvSpPr txBox="1">
              <a:spLocks noChangeArrowheads="1"/>
            </p:cNvSpPr>
            <p:nvPr/>
          </p:nvSpPr>
          <p:spPr bwMode="auto">
            <a:xfrm>
              <a:off x="5868144" y="3068960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5</a:t>
              </a:r>
            </a:p>
          </p:txBody>
        </p:sp>
      </p:grpSp>
      <p:grpSp>
        <p:nvGrpSpPr>
          <p:cNvPr id="21" name="Skupina 114"/>
          <p:cNvGrpSpPr>
            <a:grpSpLocks/>
          </p:cNvGrpSpPr>
          <p:nvPr/>
        </p:nvGrpSpPr>
        <p:grpSpPr bwMode="auto">
          <a:xfrm>
            <a:off x="4643438" y="5661025"/>
            <a:ext cx="609600" cy="1003300"/>
            <a:chOff x="4644008" y="5661248"/>
            <a:chExt cx="609600" cy="1003554"/>
          </a:xfrm>
        </p:grpSpPr>
        <p:sp>
          <p:nvSpPr>
            <p:cNvPr id="12338" name="Oval 8"/>
            <p:cNvSpPr>
              <a:spLocks noChangeArrowheads="1"/>
            </p:cNvSpPr>
            <p:nvPr/>
          </p:nvSpPr>
          <p:spPr bwMode="auto">
            <a:xfrm>
              <a:off x="4644008" y="5661248"/>
              <a:ext cx="609600" cy="609600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2339" name="TextovéPole 97"/>
            <p:cNvSpPr txBox="1">
              <a:spLocks noChangeArrowheads="1"/>
            </p:cNvSpPr>
            <p:nvPr/>
          </p:nvSpPr>
          <p:spPr bwMode="auto">
            <a:xfrm>
              <a:off x="4788024" y="6309320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5</a:t>
              </a:r>
            </a:p>
          </p:txBody>
        </p:sp>
      </p:grpSp>
      <p:grpSp>
        <p:nvGrpSpPr>
          <p:cNvPr id="22" name="Skupina 115"/>
          <p:cNvGrpSpPr>
            <a:grpSpLocks/>
          </p:cNvGrpSpPr>
          <p:nvPr/>
        </p:nvGrpSpPr>
        <p:grpSpPr bwMode="auto">
          <a:xfrm>
            <a:off x="5508625" y="1916113"/>
            <a:ext cx="681038" cy="931862"/>
            <a:chOff x="5508104" y="1916832"/>
            <a:chExt cx="681608" cy="931546"/>
          </a:xfrm>
        </p:grpSpPr>
        <p:grpSp>
          <p:nvGrpSpPr>
            <p:cNvPr id="12334" name="Skupina 55"/>
            <p:cNvGrpSpPr>
              <a:grpSpLocks/>
            </p:cNvGrpSpPr>
            <p:nvPr/>
          </p:nvGrpSpPr>
          <p:grpSpPr bwMode="auto">
            <a:xfrm>
              <a:off x="5580112" y="1916832"/>
              <a:ext cx="609600" cy="609600"/>
              <a:chOff x="4876800" y="1600200"/>
              <a:chExt cx="609600" cy="609600"/>
            </a:xfrm>
          </p:grpSpPr>
          <p:sp>
            <p:nvSpPr>
              <p:cNvPr id="12336" name="Oval 5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37" name="AutoShape 20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35" name="TextovéPole 98"/>
            <p:cNvSpPr txBox="1">
              <a:spLocks noChangeArrowheads="1"/>
            </p:cNvSpPr>
            <p:nvPr/>
          </p:nvSpPr>
          <p:spPr bwMode="auto">
            <a:xfrm>
              <a:off x="5508104" y="2492896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24" name="Skupina 116"/>
          <p:cNvGrpSpPr>
            <a:grpSpLocks/>
          </p:cNvGrpSpPr>
          <p:nvPr/>
        </p:nvGrpSpPr>
        <p:grpSpPr bwMode="auto">
          <a:xfrm>
            <a:off x="5651500" y="5661025"/>
            <a:ext cx="609600" cy="1003300"/>
            <a:chOff x="5652120" y="5661248"/>
            <a:chExt cx="609600" cy="1003554"/>
          </a:xfrm>
        </p:grpSpPr>
        <p:grpSp>
          <p:nvGrpSpPr>
            <p:cNvPr id="12330" name="Skupina 37"/>
            <p:cNvGrpSpPr>
              <a:grpSpLocks/>
            </p:cNvGrpSpPr>
            <p:nvPr/>
          </p:nvGrpSpPr>
          <p:grpSpPr bwMode="auto">
            <a:xfrm>
              <a:off x="5652120" y="5661248"/>
              <a:ext cx="609600" cy="609600"/>
              <a:chOff x="6019800" y="2133600"/>
              <a:chExt cx="609600" cy="609600"/>
            </a:xfrm>
          </p:grpSpPr>
          <p:sp>
            <p:nvSpPr>
              <p:cNvPr id="12332" name="Oval 4"/>
              <p:cNvSpPr>
                <a:spLocks noChangeArrowheads="1"/>
              </p:cNvSpPr>
              <p:nvPr/>
            </p:nvSpPr>
            <p:spPr bwMode="auto">
              <a:xfrm>
                <a:off x="6019800" y="2133600"/>
                <a:ext cx="609600" cy="609600"/>
              </a:xfrm>
              <a:prstGeom prst="ellipse">
                <a:avLst/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33" name="AutoShape 23"/>
              <p:cNvSpPr>
                <a:spLocks noChangeArrowheads="1"/>
              </p:cNvSpPr>
              <p:nvPr/>
            </p:nvSpPr>
            <p:spPr bwMode="auto">
              <a:xfrm rot="10800000">
                <a:off x="6372225" y="2133600"/>
                <a:ext cx="228600" cy="609600"/>
              </a:xfrm>
              <a:prstGeom prst="moon">
                <a:avLst>
                  <a:gd name="adj" fmla="val 87500"/>
                </a:avLst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31" name="TextovéPole 99"/>
            <p:cNvSpPr txBox="1">
              <a:spLocks noChangeArrowheads="1"/>
            </p:cNvSpPr>
            <p:nvPr/>
          </p:nvSpPr>
          <p:spPr bwMode="auto">
            <a:xfrm>
              <a:off x="5868144" y="6309320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26" name="Skupina 117"/>
          <p:cNvGrpSpPr>
            <a:grpSpLocks/>
          </p:cNvGrpSpPr>
          <p:nvPr/>
        </p:nvGrpSpPr>
        <p:grpSpPr bwMode="auto">
          <a:xfrm>
            <a:off x="4716463" y="1628775"/>
            <a:ext cx="609600" cy="1003300"/>
            <a:chOff x="4716016" y="1628800"/>
            <a:chExt cx="609600" cy="1003554"/>
          </a:xfrm>
        </p:grpSpPr>
        <p:grpSp>
          <p:nvGrpSpPr>
            <p:cNvPr id="12326" name="Skupina 58"/>
            <p:cNvGrpSpPr>
              <a:grpSpLocks/>
            </p:cNvGrpSpPr>
            <p:nvPr/>
          </p:nvGrpSpPr>
          <p:grpSpPr bwMode="auto">
            <a:xfrm>
              <a:off x="4716016" y="1628800"/>
              <a:ext cx="609600" cy="609600"/>
              <a:chOff x="4876800" y="1600200"/>
              <a:chExt cx="609600" cy="609600"/>
            </a:xfrm>
          </p:grpSpPr>
          <p:sp>
            <p:nvSpPr>
              <p:cNvPr id="12328" name="Oval 5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29" name="AutoShape 20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27" name="TextovéPole 100"/>
            <p:cNvSpPr txBox="1">
              <a:spLocks noChangeArrowheads="1"/>
            </p:cNvSpPr>
            <p:nvPr/>
          </p:nvSpPr>
          <p:spPr bwMode="auto">
            <a:xfrm>
              <a:off x="4860032" y="2276872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7</a:t>
              </a:r>
            </a:p>
          </p:txBody>
        </p:sp>
      </p:grpSp>
      <p:grpSp>
        <p:nvGrpSpPr>
          <p:cNvPr id="29" name="Skupina 118"/>
          <p:cNvGrpSpPr>
            <a:grpSpLocks/>
          </p:cNvGrpSpPr>
          <p:nvPr/>
        </p:nvGrpSpPr>
        <p:grpSpPr bwMode="auto">
          <a:xfrm>
            <a:off x="6732588" y="5589588"/>
            <a:ext cx="609600" cy="1074737"/>
            <a:chOff x="6732240" y="5589240"/>
            <a:chExt cx="609600" cy="1075562"/>
          </a:xfrm>
        </p:grpSpPr>
        <p:grpSp>
          <p:nvGrpSpPr>
            <p:cNvPr id="12322" name="Skupina 38"/>
            <p:cNvGrpSpPr>
              <a:grpSpLocks/>
            </p:cNvGrpSpPr>
            <p:nvPr/>
          </p:nvGrpSpPr>
          <p:grpSpPr bwMode="auto">
            <a:xfrm>
              <a:off x="6732240" y="5589240"/>
              <a:ext cx="609600" cy="609600"/>
              <a:chOff x="4876800" y="1600200"/>
              <a:chExt cx="609600" cy="609600"/>
            </a:xfrm>
          </p:grpSpPr>
          <p:sp>
            <p:nvSpPr>
              <p:cNvPr id="12324" name="Oval 5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25" name="AutoShape 20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23" name="TextovéPole 101"/>
            <p:cNvSpPr txBox="1">
              <a:spLocks noChangeArrowheads="1"/>
            </p:cNvSpPr>
            <p:nvPr/>
          </p:nvSpPr>
          <p:spPr bwMode="auto">
            <a:xfrm>
              <a:off x="6948264" y="6309320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7</a:t>
              </a:r>
            </a:p>
          </p:txBody>
        </p:sp>
      </p:grpSp>
      <p:grpSp>
        <p:nvGrpSpPr>
          <p:cNvPr id="31" name="Skupina 119"/>
          <p:cNvGrpSpPr>
            <a:grpSpLocks/>
          </p:cNvGrpSpPr>
          <p:nvPr/>
        </p:nvGrpSpPr>
        <p:grpSpPr bwMode="auto">
          <a:xfrm>
            <a:off x="3779838" y="1989138"/>
            <a:ext cx="792162" cy="858837"/>
            <a:chOff x="3779912" y="1988840"/>
            <a:chExt cx="792088" cy="859538"/>
          </a:xfrm>
        </p:grpSpPr>
        <p:grpSp>
          <p:nvGrpSpPr>
            <p:cNvPr id="12318" name="Skupina 61"/>
            <p:cNvGrpSpPr>
              <a:grpSpLocks/>
            </p:cNvGrpSpPr>
            <p:nvPr/>
          </p:nvGrpSpPr>
          <p:grpSpPr bwMode="auto">
            <a:xfrm>
              <a:off x="3779912" y="1988840"/>
              <a:ext cx="609600" cy="609600"/>
              <a:chOff x="4876800" y="1600200"/>
              <a:chExt cx="609600" cy="609600"/>
            </a:xfrm>
          </p:grpSpPr>
          <p:sp>
            <p:nvSpPr>
              <p:cNvPr id="12320" name="Oval 5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21" name="AutoShape 20"/>
              <p:cNvSpPr>
                <a:spLocks noChangeArrowheads="1"/>
              </p:cNvSpPr>
              <p:nvPr/>
            </p:nvSpPr>
            <p:spPr bwMode="auto">
              <a:xfrm>
                <a:off x="4876800" y="1600200"/>
                <a:ext cx="352425" cy="609600"/>
              </a:xfrm>
              <a:prstGeom prst="moon">
                <a:avLst>
                  <a:gd name="adj" fmla="val 875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19" name="TextovéPole 102"/>
            <p:cNvSpPr txBox="1">
              <a:spLocks noChangeArrowheads="1"/>
            </p:cNvSpPr>
            <p:nvPr/>
          </p:nvSpPr>
          <p:spPr bwMode="auto">
            <a:xfrm>
              <a:off x="4283968" y="2492896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7170" name="Skupina 120"/>
          <p:cNvGrpSpPr>
            <a:grpSpLocks/>
          </p:cNvGrpSpPr>
          <p:nvPr/>
        </p:nvGrpSpPr>
        <p:grpSpPr bwMode="auto">
          <a:xfrm>
            <a:off x="7885113" y="5589588"/>
            <a:ext cx="609600" cy="1074737"/>
            <a:chOff x="7884368" y="5589240"/>
            <a:chExt cx="609600" cy="1075562"/>
          </a:xfrm>
        </p:grpSpPr>
        <p:grpSp>
          <p:nvGrpSpPr>
            <p:cNvPr id="12314" name="Skupina 39"/>
            <p:cNvGrpSpPr>
              <a:grpSpLocks/>
            </p:cNvGrpSpPr>
            <p:nvPr/>
          </p:nvGrpSpPr>
          <p:grpSpPr bwMode="auto">
            <a:xfrm>
              <a:off x="7884368" y="5589240"/>
              <a:ext cx="609600" cy="609600"/>
              <a:chOff x="3810000" y="2057400"/>
              <a:chExt cx="609600" cy="609600"/>
            </a:xfrm>
          </p:grpSpPr>
          <p:sp>
            <p:nvSpPr>
              <p:cNvPr id="12316" name="Oval 17"/>
              <p:cNvSpPr>
                <a:spLocks noChangeArrowheads="1"/>
              </p:cNvSpPr>
              <p:nvPr/>
            </p:nvSpPr>
            <p:spPr bwMode="auto">
              <a:xfrm>
                <a:off x="3810000" y="2057400"/>
                <a:ext cx="609600" cy="60960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317" name="AutoShape 18"/>
              <p:cNvSpPr>
                <a:spLocks noChangeArrowheads="1"/>
              </p:cNvSpPr>
              <p:nvPr/>
            </p:nvSpPr>
            <p:spPr bwMode="auto">
              <a:xfrm>
                <a:off x="3810000" y="2057400"/>
                <a:ext cx="352425" cy="609600"/>
              </a:xfrm>
              <a:prstGeom prst="moon">
                <a:avLst>
                  <a:gd name="adj" fmla="val 50000"/>
                </a:avLst>
              </a:pr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12315" name="TextovéPole 103"/>
            <p:cNvSpPr txBox="1">
              <a:spLocks noChangeArrowheads="1"/>
            </p:cNvSpPr>
            <p:nvPr/>
          </p:nvSpPr>
          <p:spPr bwMode="auto">
            <a:xfrm>
              <a:off x="8172400" y="6309320"/>
              <a:ext cx="288032" cy="355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cs-CZ" sz="1800">
                  <a:solidFill>
                    <a:schemeClr val="tx1"/>
                  </a:solidFill>
                </a:rPr>
                <a:t>8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7172" grpId="0" animBg="1"/>
      <p:bldP spid="7180" grpId="0"/>
      <p:bldP spid="7181" grpId="0"/>
      <p:bldP spid="7182" grpId="0"/>
      <p:bldP spid="7183" grpId="0"/>
      <p:bldP spid="28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59</Words>
  <Application>Microsoft Office PowerPoint</Application>
  <PresentationFormat>Předvádění na obrazovce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103</cp:revision>
  <dcterms:modified xsi:type="dcterms:W3CDTF">2014-12-04T10:38:04Z</dcterms:modified>
</cp:coreProperties>
</file>