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sldIdLst>
    <p:sldId id="312" r:id="rId2"/>
    <p:sldId id="263" r:id="rId3"/>
    <p:sldId id="313" r:id="rId4"/>
    <p:sldId id="314" r:id="rId5"/>
    <p:sldId id="315" r:id="rId6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78" y="21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F8924507-4BA5-4304-BA2E-6BB03E452D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6804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1EEFECA-9313-4E0F-AA3F-66DD57A00125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760C6DE-759A-4F86-87F3-B4E1D379D957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78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778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82D9228-8B07-483D-B177-104418F52B5F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88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788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7C2A699-A5FF-4A04-B567-D56C7869E117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98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798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CD99DCF-FAA3-479E-A271-890AC1A01FCE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08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809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1A00F-67E0-4A7E-889A-A23A403D33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81A8-BA49-4D48-9427-77ED70E211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BEEA3-0E08-4DDA-91E6-69B4F90517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6594F-C191-4F8B-8AB5-88C0DF5C4B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4D73B-497B-4E47-AC14-DEA8464468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6D9E2-116D-4D0F-82AA-716C0FAE01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7A378-390D-4692-ABDA-EDD8C63E73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1DFA3-695C-48D7-A4E8-BB62466A29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2E8E4-7E69-46F3-B126-0BF372C818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8A29E-A12C-4A35-BA94-0EA709083A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1970D-3B26-472F-9924-2553CA3D30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E05F1B2-2FD5-41BA-98D8-66F09593FA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Zákon odrazu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981200"/>
            <a:ext cx="7770813" cy="3392488"/>
          </a:xfrm>
        </p:spPr>
        <p:txBody>
          <a:bodyPr/>
          <a:lstStyle/>
          <a:p>
            <a:pPr marL="0" indent="0">
              <a:buFont typeface="Times New Roman" pitchFamily="18" charset="0"/>
              <a:buNone/>
            </a:pPr>
            <a:r>
              <a:rPr lang="cs-CZ" smtClean="0"/>
              <a:t>Na rozhraní 2 optických prostředích se světlo:</a:t>
            </a:r>
          </a:p>
          <a:p>
            <a:pPr marL="0" indent="0">
              <a:buFont typeface="Times New Roman" pitchFamily="18" charset="0"/>
              <a:buNone/>
            </a:pPr>
            <a:endParaRPr lang="cs-CZ" smtClean="0"/>
          </a:p>
          <a:p>
            <a:pPr marL="0" indent="0"/>
            <a:r>
              <a:rPr lang="cs-CZ" smtClean="0"/>
              <a:t> </a:t>
            </a:r>
            <a:r>
              <a:rPr lang="cs-CZ" i="1" smtClean="0"/>
              <a:t>pohlcuje</a:t>
            </a:r>
            <a:r>
              <a:rPr lang="cs-CZ" smtClean="0"/>
              <a:t> (absorbuje)</a:t>
            </a:r>
          </a:p>
          <a:p>
            <a:pPr marL="0" indent="0"/>
            <a:r>
              <a:rPr lang="cs-CZ" smtClean="0"/>
              <a:t> </a:t>
            </a:r>
            <a:r>
              <a:rPr lang="cs-CZ" i="1" smtClean="0"/>
              <a:t>odráží</a:t>
            </a:r>
            <a:r>
              <a:rPr lang="cs-CZ" smtClean="0"/>
              <a:t> – zrcadla (rovinná, kulová)</a:t>
            </a:r>
          </a:p>
          <a:p>
            <a:pPr marL="0" indent="0"/>
            <a:r>
              <a:rPr lang="cs-CZ" smtClean="0"/>
              <a:t> </a:t>
            </a:r>
            <a:r>
              <a:rPr lang="cs-CZ" i="1" smtClean="0"/>
              <a:t>prochází</a:t>
            </a:r>
            <a:r>
              <a:rPr lang="cs-CZ" smtClean="0"/>
              <a:t> – čočky (spojky, rozptylky)</a:t>
            </a:r>
          </a:p>
          <a:p>
            <a:pPr marL="0" indent="0"/>
            <a:endParaRPr lang="cs-CZ" smtClean="0"/>
          </a:p>
          <a:p>
            <a:pPr marL="0" indent="0">
              <a:buFont typeface="Times New Roman" pitchFamily="18" charset="0"/>
              <a:buNone/>
            </a:pPr>
            <a:r>
              <a:rPr lang="cs-CZ" smtClean="0"/>
              <a:t>Pozn.: v praxi se projevují všechny případy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793750" y="53975"/>
            <a:ext cx="7772400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buClr>
                <a:srgbClr val="2626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>
                <a:solidFill>
                  <a:srgbClr val="262699"/>
                </a:solidFill>
              </a:rPr>
              <a:t>Odraz světla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79388" y="2133600"/>
            <a:ext cx="2736850" cy="420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2626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262699"/>
                </a:solidFill>
              </a:rPr>
              <a:t>dopadající </a:t>
            </a:r>
            <a:r>
              <a:rPr lang="en-GB" b="1">
                <a:solidFill>
                  <a:srgbClr val="000000"/>
                </a:solidFill>
              </a:rPr>
              <a:t>paprsek</a:t>
            </a:r>
          </a:p>
        </p:txBody>
      </p:sp>
      <p:sp>
        <p:nvSpPr>
          <p:cNvPr id="14341" name="Line 4"/>
          <p:cNvSpPr>
            <a:spLocks noChangeShapeType="1"/>
          </p:cNvSpPr>
          <p:nvPr/>
        </p:nvSpPr>
        <p:spPr bwMode="auto">
          <a:xfrm>
            <a:off x="1763713" y="2636838"/>
            <a:ext cx="2843212" cy="3240087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4342" name="Line 5"/>
          <p:cNvSpPr>
            <a:spLocks noChangeShapeType="1"/>
          </p:cNvSpPr>
          <p:nvPr/>
        </p:nvSpPr>
        <p:spPr bwMode="auto">
          <a:xfrm flipV="1">
            <a:off x="4606925" y="2633663"/>
            <a:ext cx="2628900" cy="3243262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6084888" y="2133600"/>
            <a:ext cx="2736850" cy="285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2626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262699"/>
                </a:solidFill>
              </a:rPr>
              <a:t>odražený </a:t>
            </a:r>
            <a:r>
              <a:rPr lang="en-GB" b="1">
                <a:solidFill>
                  <a:srgbClr val="000000"/>
                </a:solidFill>
              </a:rPr>
              <a:t>paprsek</a:t>
            </a:r>
          </a:p>
        </p:txBody>
      </p:sp>
      <p:sp>
        <p:nvSpPr>
          <p:cNvPr id="14344" name="Freeform 7"/>
          <p:cNvSpPr>
            <a:spLocks noChangeArrowheads="1"/>
          </p:cNvSpPr>
          <p:nvPr/>
        </p:nvSpPr>
        <p:spPr bwMode="auto">
          <a:xfrm rot="10620000" flipV="1">
            <a:off x="3349625" y="4151313"/>
            <a:ext cx="1258888" cy="28733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4345" name="Freeform 8"/>
          <p:cNvSpPr>
            <a:spLocks noChangeArrowheads="1"/>
          </p:cNvSpPr>
          <p:nvPr/>
        </p:nvSpPr>
        <p:spPr bwMode="auto">
          <a:xfrm rot="10961966" flipV="1">
            <a:off x="4617827" y="4200721"/>
            <a:ext cx="1433558" cy="279400"/>
          </a:xfrm>
          <a:custGeom>
            <a:avLst/>
            <a:gdLst>
              <a:gd name="T0" fmla="*/ 2147483647 w 21600"/>
              <a:gd name="T1" fmla="*/ 0 h 21098"/>
              <a:gd name="T2" fmla="*/ 2147483647 w 21600"/>
              <a:gd name="T3" fmla="*/ 2147483647 h 21098"/>
              <a:gd name="T4" fmla="*/ 0 w 21600"/>
              <a:gd name="T5" fmla="*/ 2147483647 h 21098"/>
              <a:gd name="T6" fmla="*/ 0 60000 65536"/>
              <a:gd name="T7" fmla="*/ 0 60000 65536"/>
              <a:gd name="T8" fmla="*/ 0 60000 65536"/>
              <a:gd name="T9" fmla="*/ 0 w 21600"/>
              <a:gd name="T10" fmla="*/ 0 h 21098"/>
              <a:gd name="T11" fmla="*/ 21600 w 21600"/>
              <a:gd name="T12" fmla="*/ 21098 h 210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098" fill="none" extrusionOk="0">
                <a:moveTo>
                  <a:pt x="4630" y="0"/>
                </a:moveTo>
                <a:cubicBezTo>
                  <a:pt x="14539" y="2175"/>
                  <a:pt x="21600" y="10953"/>
                  <a:pt x="21600" y="21098"/>
                </a:cubicBezTo>
              </a:path>
              <a:path w="21600" h="21098" stroke="0" extrusionOk="0">
                <a:moveTo>
                  <a:pt x="4630" y="0"/>
                </a:moveTo>
                <a:cubicBezTo>
                  <a:pt x="14539" y="2175"/>
                  <a:pt x="21600" y="10953"/>
                  <a:pt x="21600" y="21098"/>
                </a:cubicBezTo>
                <a:lnTo>
                  <a:pt x="0" y="21098"/>
                </a:lnTo>
                <a:lnTo>
                  <a:pt x="4630" y="0"/>
                </a:lnTo>
                <a:close/>
              </a:path>
            </a:pathLst>
          </a:custGeom>
          <a:noFill/>
          <a:ln w="38160">
            <a:solidFill>
              <a:srgbClr val="7030A0"/>
            </a:solidFill>
            <a:round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wrap="none" anchor="ctr"/>
          <a:lstStyle/>
          <a:p>
            <a:endParaRPr lang="cs-CZ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4881563" y="4572000"/>
            <a:ext cx="4318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4347" name="Rectangle 10"/>
          <p:cNvSpPr>
            <a:spLocks noChangeArrowheads="1"/>
          </p:cNvSpPr>
          <p:nvPr/>
        </p:nvSpPr>
        <p:spPr bwMode="auto">
          <a:xfrm>
            <a:off x="2843213" y="6288088"/>
            <a:ext cx="3384550" cy="569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90000"/>
              </a:lnSpc>
              <a:spcBef>
                <a:spcPts val="900"/>
              </a:spcBef>
              <a:buClr>
                <a:srgbClr val="009973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dirty="0">
                <a:solidFill>
                  <a:srgbClr val="009973"/>
                </a:solidFill>
                <a:cs typeface="Times New Roman" pitchFamily="18" charset="0"/>
              </a:rPr>
              <a:t>α</a:t>
            </a:r>
            <a:r>
              <a:rPr lang="cs-CZ" sz="3600" b="1" dirty="0">
                <a:solidFill>
                  <a:srgbClr val="009973"/>
                </a:solidFill>
                <a:cs typeface="Times New Roman" pitchFamily="18" charset="0"/>
              </a:rPr>
              <a:t> = </a:t>
            </a:r>
            <a:r>
              <a:rPr lang="el-GR" sz="3600" b="1" dirty="0">
                <a:solidFill>
                  <a:schemeClr val="accent5">
                    <a:lumMod val="50000"/>
                  </a:schemeClr>
                </a:solidFill>
                <a:cs typeface="Times New Roman" pitchFamily="18" charset="0"/>
              </a:rPr>
              <a:t>α</a:t>
            </a:r>
            <a:r>
              <a:rPr lang="cs-CZ" sz="3600" b="1" dirty="0">
                <a:solidFill>
                  <a:schemeClr val="accent5">
                    <a:lumMod val="50000"/>
                  </a:schemeClr>
                </a:solidFill>
                <a:cs typeface="Times New Roman" pitchFamily="18" charset="0"/>
              </a:rPr>
              <a:t>´</a:t>
            </a:r>
            <a:r>
              <a:rPr lang="cs-CZ" sz="3600" b="1" dirty="0">
                <a:solidFill>
                  <a:srgbClr val="009973"/>
                </a:solidFill>
                <a:cs typeface="Times New Roman" pitchFamily="18" charset="0"/>
              </a:rPr>
              <a:t> </a:t>
            </a:r>
            <a:endParaRPr lang="en-GB" sz="3600" b="1" dirty="0">
              <a:solidFill>
                <a:srgbClr val="009973"/>
              </a:solidFill>
              <a:cs typeface="Times New Roman" pitchFamily="18" charset="0"/>
            </a:endParaRPr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4716463" y="4581525"/>
            <a:ext cx="863600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009973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>
                <a:solidFill>
                  <a:srgbClr val="009973"/>
                </a:solidFill>
                <a:cs typeface="Times New Roman" pitchFamily="18" charset="0"/>
              </a:rPr>
              <a:t>α´</a:t>
            </a:r>
          </a:p>
        </p:txBody>
      </p:sp>
      <p:sp>
        <p:nvSpPr>
          <p:cNvPr id="14349" name="Line 12"/>
          <p:cNvSpPr>
            <a:spLocks noChangeShapeType="1"/>
          </p:cNvSpPr>
          <p:nvPr/>
        </p:nvSpPr>
        <p:spPr bwMode="auto">
          <a:xfrm>
            <a:off x="4606925" y="981075"/>
            <a:ext cx="1588" cy="4895850"/>
          </a:xfrm>
          <a:prstGeom prst="line">
            <a:avLst/>
          </a:prstGeom>
          <a:noFill/>
          <a:ln w="28575">
            <a:solidFill>
              <a:srgbClr val="000000"/>
            </a:solidFill>
            <a:prstDash val="lgDashDot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 rot="10800000" flipV="1">
            <a:off x="4718050" y="984250"/>
            <a:ext cx="3024188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00"/>
                </a:solidFill>
              </a:rPr>
              <a:t>k - kolmice dopadu</a:t>
            </a:r>
          </a:p>
        </p:txBody>
      </p:sp>
      <p:sp>
        <p:nvSpPr>
          <p:cNvPr id="14351" name="Rectangle 14"/>
          <p:cNvSpPr>
            <a:spLocks noChangeArrowheads="1"/>
          </p:cNvSpPr>
          <p:nvPr/>
        </p:nvSpPr>
        <p:spPr bwMode="auto">
          <a:xfrm>
            <a:off x="1619250" y="5876925"/>
            <a:ext cx="5905500" cy="290513"/>
          </a:xfrm>
          <a:prstGeom prst="rect">
            <a:avLst/>
          </a:prstGeom>
          <a:solidFill>
            <a:srgbClr val="B2B2B2"/>
          </a:solidFill>
          <a:ln w="381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323850" y="4508500"/>
            <a:ext cx="2735263" cy="569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900"/>
              </a:spcBef>
              <a:buClr>
                <a:srgbClr val="009973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l-GR" sz="2800" b="1">
                <a:solidFill>
                  <a:schemeClr val="tx1"/>
                </a:solidFill>
                <a:cs typeface="Times New Roman" pitchFamily="18" charset="0"/>
              </a:rPr>
              <a:t>α</a:t>
            </a:r>
            <a:r>
              <a:rPr lang="cs-CZ" sz="2800" b="1">
                <a:solidFill>
                  <a:schemeClr val="tx1"/>
                </a:solidFill>
                <a:cs typeface="Times New Roman" pitchFamily="18" charset="0"/>
              </a:rPr>
              <a:t>…úhel dopadu </a:t>
            </a:r>
            <a:endParaRPr lang="en-GB" sz="2800" b="1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5867400" y="4508500"/>
            <a:ext cx="2736850" cy="569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900"/>
              </a:spcBef>
              <a:buClr>
                <a:srgbClr val="009973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l-GR" sz="2800" b="1" dirty="0">
                <a:solidFill>
                  <a:schemeClr val="tx1"/>
                </a:solidFill>
                <a:cs typeface="Times New Roman" pitchFamily="18" charset="0"/>
              </a:rPr>
              <a:t>α</a:t>
            </a:r>
            <a:r>
              <a:rPr lang="cs-CZ" sz="2800" b="1" dirty="0">
                <a:solidFill>
                  <a:schemeClr val="tx1"/>
                </a:solidFill>
                <a:cs typeface="Times New Roman" pitchFamily="18" charset="0"/>
              </a:rPr>
              <a:t>´…úhel odrazu </a:t>
            </a:r>
            <a:endParaRPr lang="en-GB" sz="2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3924300" y="4365625"/>
            <a:ext cx="431800" cy="569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900"/>
              </a:spcBef>
              <a:buClr>
                <a:srgbClr val="009973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l-GR" sz="3600" b="1" dirty="0">
                <a:solidFill>
                  <a:schemeClr val="accent5">
                    <a:lumMod val="50000"/>
                  </a:schemeClr>
                </a:solidFill>
                <a:cs typeface="Times New Roman" pitchFamily="18" charset="0"/>
              </a:rPr>
              <a:t>α</a:t>
            </a:r>
            <a:endParaRPr lang="en-GB" sz="2800" b="1" dirty="0">
              <a:solidFill>
                <a:schemeClr val="accent5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41" grpId="0" animBg="1"/>
      <p:bldP spid="14342" grpId="0" animBg="1"/>
      <p:bldP spid="14343" grpId="0"/>
      <p:bldP spid="14344" grpId="0" animBg="1"/>
      <p:bldP spid="14345" grpId="0" animBg="1"/>
      <p:bldP spid="14347" grpId="0"/>
      <p:bldP spid="14348" grpId="0"/>
      <p:bldP spid="14349" grpId="0" animBg="1"/>
      <p:bldP spid="14350" grpId="0"/>
      <p:bldP spid="14351" grpId="0" animBg="1"/>
      <p:bldP spid="16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684213" y="333375"/>
            <a:ext cx="7772400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buClr>
                <a:srgbClr val="2626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000" b="1">
                <a:solidFill>
                  <a:schemeClr val="tx1"/>
                </a:solidFill>
              </a:rPr>
              <a:t>Znění zákona odrazu</a:t>
            </a:r>
            <a:endParaRPr lang="en-GB" sz="4000" b="1">
              <a:solidFill>
                <a:schemeClr val="tx1"/>
              </a:solidFill>
            </a:endParaRPr>
          </a:p>
        </p:txBody>
      </p:sp>
      <p:sp>
        <p:nvSpPr>
          <p:cNvPr id="19459" name="Rectangle 9"/>
          <p:cNvSpPr>
            <a:spLocks noChangeArrowheads="1"/>
          </p:cNvSpPr>
          <p:nvPr/>
        </p:nvSpPr>
        <p:spPr bwMode="auto">
          <a:xfrm>
            <a:off x="4881563" y="4572000"/>
            <a:ext cx="4318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467544" y="1628800"/>
            <a:ext cx="7704856" cy="2899255"/>
          </a:xfrm>
          <a:prstGeom prst="rect">
            <a:avLst/>
          </a:prstGeom>
          <a:noFill/>
          <a:ln w="76200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cs-CZ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Úhel odrazu se rovná úhlu dopadu.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cs-CZ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Odražený paprsek leží v rovině dopadu.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684213" y="333375"/>
            <a:ext cx="7772400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buClr>
                <a:srgbClr val="2626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000" b="1">
                <a:solidFill>
                  <a:schemeClr val="tx1"/>
                </a:solidFill>
              </a:rPr>
              <a:t>Odraz rovnoběžných paprsků</a:t>
            </a:r>
            <a:endParaRPr lang="en-GB" sz="4000" b="1">
              <a:solidFill>
                <a:schemeClr val="tx1"/>
              </a:solidFill>
            </a:endParaRPr>
          </a:p>
        </p:txBody>
      </p:sp>
      <p:sp>
        <p:nvSpPr>
          <p:cNvPr id="20483" name="Rectangle 9"/>
          <p:cNvSpPr>
            <a:spLocks noChangeArrowheads="1"/>
          </p:cNvSpPr>
          <p:nvPr/>
        </p:nvSpPr>
        <p:spPr bwMode="auto">
          <a:xfrm>
            <a:off x="4881563" y="4572000"/>
            <a:ext cx="4318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476375" y="2565400"/>
            <a:ext cx="2843213" cy="3240088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331913" y="5805488"/>
            <a:ext cx="5905500" cy="290512"/>
          </a:xfrm>
          <a:prstGeom prst="rect">
            <a:avLst/>
          </a:prstGeom>
          <a:solidFill>
            <a:srgbClr val="B2B2B2"/>
          </a:solidFill>
          <a:ln w="381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1187450" y="2565400"/>
            <a:ext cx="2843213" cy="3240088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900113" y="2565400"/>
            <a:ext cx="2843212" cy="3240088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4284663" y="1268413"/>
            <a:ext cx="1587" cy="4895850"/>
          </a:xfrm>
          <a:prstGeom prst="line">
            <a:avLst/>
          </a:prstGeom>
          <a:noFill/>
          <a:ln w="28575">
            <a:solidFill>
              <a:srgbClr val="000000"/>
            </a:solidFill>
            <a:prstDash val="lgDashDot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 flipH="1">
            <a:off x="4284663" y="2636838"/>
            <a:ext cx="2735262" cy="3168650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 flipH="1">
            <a:off x="3995738" y="2636838"/>
            <a:ext cx="2736850" cy="3168650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cxnSp>
        <p:nvCxnSpPr>
          <p:cNvPr id="15" name="Přímá spojovací šipka 14"/>
          <p:cNvCxnSpPr/>
          <p:nvPr/>
        </p:nvCxnSpPr>
        <p:spPr bwMode="auto">
          <a:xfrm flipV="1">
            <a:off x="3707904" y="2492896"/>
            <a:ext cx="2772891" cy="324058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684213" y="333375"/>
            <a:ext cx="7772400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>
              <a:lnSpc>
                <a:spcPct val="100000"/>
              </a:lnSpc>
              <a:buClr>
                <a:srgbClr val="262699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4000" b="1" dirty="0">
                <a:solidFill>
                  <a:schemeClr val="tx1"/>
                </a:solidFill>
              </a:rPr>
              <a:t>Rozptyl světla</a:t>
            </a:r>
            <a:endParaRPr lang="en-GB" sz="4000" b="1" dirty="0">
              <a:solidFill>
                <a:schemeClr val="tx1"/>
              </a:solidFill>
            </a:endParaRPr>
          </a:p>
        </p:txBody>
      </p:sp>
      <p:sp>
        <p:nvSpPr>
          <p:cNvPr id="21507" name="Rectangle 9"/>
          <p:cNvSpPr>
            <a:spLocks noChangeArrowheads="1"/>
          </p:cNvSpPr>
          <p:nvPr/>
        </p:nvSpPr>
        <p:spPr bwMode="auto">
          <a:xfrm>
            <a:off x="4881563" y="4572000"/>
            <a:ext cx="4318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468313" y="2060575"/>
            <a:ext cx="2808287" cy="3168650"/>
          </a:xfrm>
          <a:prstGeom prst="line">
            <a:avLst/>
          </a:prstGeom>
          <a:noFill/>
          <a:ln w="38160">
            <a:solidFill>
              <a:srgbClr val="3333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2" name="Volný tvar 11"/>
          <p:cNvSpPr/>
          <p:nvPr/>
        </p:nvSpPr>
        <p:spPr bwMode="auto">
          <a:xfrm>
            <a:off x="1257300" y="5132388"/>
            <a:ext cx="5448300" cy="611187"/>
          </a:xfrm>
          <a:custGeom>
            <a:avLst/>
            <a:gdLst>
              <a:gd name="connsiteX0" fmla="*/ 238125 w 5448300"/>
              <a:gd name="connsiteY0" fmla="*/ 182395 h 611020"/>
              <a:gd name="connsiteX1" fmla="*/ 238125 w 5448300"/>
              <a:gd name="connsiteY1" fmla="*/ 182395 h 611020"/>
              <a:gd name="connsiteX2" fmla="*/ 447675 w 5448300"/>
              <a:gd name="connsiteY2" fmla="*/ 172870 h 611020"/>
              <a:gd name="connsiteX3" fmla="*/ 533400 w 5448300"/>
              <a:gd name="connsiteY3" fmla="*/ 134770 h 611020"/>
              <a:gd name="connsiteX4" fmla="*/ 561975 w 5448300"/>
              <a:gd name="connsiteY4" fmla="*/ 125245 h 611020"/>
              <a:gd name="connsiteX5" fmla="*/ 704850 w 5448300"/>
              <a:gd name="connsiteY5" fmla="*/ 134770 h 611020"/>
              <a:gd name="connsiteX6" fmla="*/ 762000 w 5448300"/>
              <a:gd name="connsiteY6" fmla="*/ 153820 h 611020"/>
              <a:gd name="connsiteX7" fmla="*/ 790575 w 5448300"/>
              <a:gd name="connsiteY7" fmla="*/ 163345 h 611020"/>
              <a:gd name="connsiteX8" fmla="*/ 847725 w 5448300"/>
              <a:gd name="connsiteY8" fmla="*/ 191920 h 611020"/>
              <a:gd name="connsiteX9" fmla="*/ 1028700 w 5448300"/>
              <a:gd name="connsiteY9" fmla="*/ 182395 h 611020"/>
              <a:gd name="connsiteX10" fmla="*/ 1085850 w 5448300"/>
              <a:gd name="connsiteY10" fmla="*/ 163345 h 611020"/>
              <a:gd name="connsiteX11" fmla="*/ 1114425 w 5448300"/>
              <a:gd name="connsiteY11" fmla="*/ 153820 h 611020"/>
              <a:gd name="connsiteX12" fmla="*/ 1171575 w 5448300"/>
              <a:gd name="connsiteY12" fmla="*/ 125245 h 611020"/>
              <a:gd name="connsiteX13" fmla="*/ 1304925 w 5448300"/>
              <a:gd name="connsiteY13" fmla="*/ 134770 h 611020"/>
              <a:gd name="connsiteX14" fmla="*/ 1333500 w 5448300"/>
              <a:gd name="connsiteY14" fmla="*/ 153820 h 611020"/>
              <a:gd name="connsiteX15" fmla="*/ 1390650 w 5448300"/>
              <a:gd name="connsiteY15" fmla="*/ 182395 h 611020"/>
              <a:gd name="connsiteX16" fmla="*/ 1476375 w 5448300"/>
              <a:gd name="connsiteY16" fmla="*/ 163345 h 611020"/>
              <a:gd name="connsiteX17" fmla="*/ 1533525 w 5448300"/>
              <a:gd name="connsiteY17" fmla="*/ 115720 h 611020"/>
              <a:gd name="connsiteX18" fmla="*/ 1581150 w 5448300"/>
              <a:gd name="connsiteY18" fmla="*/ 106195 h 611020"/>
              <a:gd name="connsiteX19" fmla="*/ 1704975 w 5448300"/>
              <a:gd name="connsiteY19" fmla="*/ 115720 h 611020"/>
              <a:gd name="connsiteX20" fmla="*/ 1762125 w 5448300"/>
              <a:gd name="connsiteY20" fmla="*/ 153820 h 611020"/>
              <a:gd name="connsiteX21" fmla="*/ 1828800 w 5448300"/>
              <a:gd name="connsiteY21" fmla="*/ 182395 h 611020"/>
              <a:gd name="connsiteX22" fmla="*/ 1914525 w 5448300"/>
              <a:gd name="connsiteY22" fmla="*/ 153820 h 611020"/>
              <a:gd name="connsiteX23" fmla="*/ 1971675 w 5448300"/>
              <a:gd name="connsiteY23" fmla="*/ 134770 h 611020"/>
              <a:gd name="connsiteX24" fmla="*/ 2057400 w 5448300"/>
              <a:gd name="connsiteY24" fmla="*/ 115720 h 611020"/>
              <a:gd name="connsiteX25" fmla="*/ 2200275 w 5448300"/>
              <a:gd name="connsiteY25" fmla="*/ 125245 h 611020"/>
              <a:gd name="connsiteX26" fmla="*/ 2257425 w 5448300"/>
              <a:gd name="connsiteY26" fmla="*/ 144295 h 611020"/>
              <a:gd name="connsiteX27" fmla="*/ 2324100 w 5448300"/>
              <a:gd name="connsiteY27" fmla="*/ 134770 h 611020"/>
              <a:gd name="connsiteX28" fmla="*/ 2362200 w 5448300"/>
              <a:gd name="connsiteY28" fmla="*/ 77620 h 611020"/>
              <a:gd name="connsiteX29" fmla="*/ 2390775 w 5448300"/>
              <a:gd name="connsiteY29" fmla="*/ 49045 h 611020"/>
              <a:gd name="connsiteX30" fmla="*/ 2447925 w 5448300"/>
              <a:gd name="connsiteY30" fmla="*/ 29995 h 611020"/>
              <a:gd name="connsiteX31" fmla="*/ 2476500 w 5448300"/>
              <a:gd name="connsiteY31" fmla="*/ 20470 h 611020"/>
              <a:gd name="connsiteX32" fmla="*/ 2543175 w 5448300"/>
              <a:gd name="connsiteY32" fmla="*/ 68095 h 611020"/>
              <a:gd name="connsiteX33" fmla="*/ 2581275 w 5448300"/>
              <a:gd name="connsiteY33" fmla="*/ 125245 h 611020"/>
              <a:gd name="connsiteX34" fmla="*/ 2600325 w 5448300"/>
              <a:gd name="connsiteY34" fmla="*/ 153820 h 611020"/>
              <a:gd name="connsiteX35" fmla="*/ 2676525 w 5448300"/>
              <a:gd name="connsiteY35" fmla="*/ 144295 h 611020"/>
              <a:gd name="connsiteX36" fmla="*/ 2762250 w 5448300"/>
              <a:gd name="connsiteY36" fmla="*/ 77620 h 611020"/>
              <a:gd name="connsiteX37" fmla="*/ 2819400 w 5448300"/>
              <a:gd name="connsiteY37" fmla="*/ 58570 h 611020"/>
              <a:gd name="connsiteX38" fmla="*/ 2886075 w 5448300"/>
              <a:gd name="connsiteY38" fmla="*/ 68095 h 611020"/>
              <a:gd name="connsiteX39" fmla="*/ 2933700 w 5448300"/>
              <a:gd name="connsiteY39" fmla="*/ 125245 h 611020"/>
              <a:gd name="connsiteX40" fmla="*/ 3057525 w 5448300"/>
              <a:gd name="connsiteY40" fmla="*/ 115720 h 611020"/>
              <a:gd name="connsiteX41" fmla="*/ 3086100 w 5448300"/>
              <a:gd name="connsiteY41" fmla="*/ 96670 h 611020"/>
              <a:gd name="connsiteX42" fmla="*/ 3114675 w 5448300"/>
              <a:gd name="connsiteY42" fmla="*/ 87145 h 611020"/>
              <a:gd name="connsiteX43" fmla="*/ 3209925 w 5448300"/>
              <a:gd name="connsiteY43" fmla="*/ 39520 h 611020"/>
              <a:gd name="connsiteX44" fmla="*/ 3295650 w 5448300"/>
              <a:gd name="connsiteY44" fmla="*/ 68095 h 611020"/>
              <a:gd name="connsiteX45" fmla="*/ 3314700 w 5448300"/>
              <a:gd name="connsiteY45" fmla="*/ 96670 h 611020"/>
              <a:gd name="connsiteX46" fmla="*/ 3371850 w 5448300"/>
              <a:gd name="connsiteY46" fmla="*/ 115720 h 611020"/>
              <a:gd name="connsiteX47" fmla="*/ 3476625 w 5448300"/>
              <a:gd name="connsiteY47" fmla="*/ 96670 h 611020"/>
              <a:gd name="connsiteX48" fmla="*/ 3514725 w 5448300"/>
              <a:gd name="connsiteY48" fmla="*/ 77620 h 611020"/>
              <a:gd name="connsiteX49" fmla="*/ 3543300 w 5448300"/>
              <a:gd name="connsiteY49" fmla="*/ 68095 h 611020"/>
              <a:gd name="connsiteX50" fmla="*/ 3600450 w 5448300"/>
              <a:gd name="connsiteY50" fmla="*/ 39520 h 611020"/>
              <a:gd name="connsiteX51" fmla="*/ 3619500 w 5448300"/>
              <a:gd name="connsiteY51" fmla="*/ 10945 h 611020"/>
              <a:gd name="connsiteX52" fmla="*/ 3724275 w 5448300"/>
              <a:gd name="connsiteY52" fmla="*/ 39520 h 611020"/>
              <a:gd name="connsiteX53" fmla="*/ 3771900 w 5448300"/>
              <a:gd name="connsiteY53" fmla="*/ 96670 h 611020"/>
              <a:gd name="connsiteX54" fmla="*/ 3800475 w 5448300"/>
              <a:gd name="connsiteY54" fmla="*/ 115720 h 611020"/>
              <a:gd name="connsiteX55" fmla="*/ 3905250 w 5448300"/>
              <a:gd name="connsiteY55" fmla="*/ 96670 h 611020"/>
              <a:gd name="connsiteX56" fmla="*/ 3933825 w 5448300"/>
              <a:gd name="connsiteY56" fmla="*/ 87145 h 611020"/>
              <a:gd name="connsiteX57" fmla="*/ 3971925 w 5448300"/>
              <a:gd name="connsiteY57" fmla="*/ 68095 h 611020"/>
              <a:gd name="connsiteX58" fmla="*/ 4029075 w 5448300"/>
              <a:gd name="connsiteY58" fmla="*/ 39520 h 611020"/>
              <a:gd name="connsiteX59" fmla="*/ 4095750 w 5448300"/>
              <a:gd name="connsiteY59" fmla="*/ 58570 h 611020"/>
              <a:gd name="connsiteX60" fmla="*/ 4152900 w 5448300"/>
              <a:gd name="connsiteY60" fmla="*/ 115720 h 611020"/>
              <a:gd name="connsiteX61" fmla="*/ 4171950 w 5448300"/>
              <a:gd name="connsiteY61" fmla="*/ 144295 h 611020"/>
              <a:gd name="connsiteX62" fmla="*/ 4200525 w 5448300"/>
              <a:gd name="connsiteY62" fmla="*/ 153820 h 611020"/>
              <a:gd name="connsiteX63" fmla="*/ 4248150 w 5448300"/>
              <a:gd name="connsiteY63" fmla="*/ 144295 h 611020"/>
              <a:gd name="connsiteX64" fmla="*/ 4305300 w 5448300"/>
              <a:gd name="connsiteY64" fmla="*/ 106195 h 611020"/>
              <a:gd name="connsiteX65" fmla="*/ 4333875 w 5448300"/>
              <a:gd name="connsiteY65" fmla="*/ 96670 h 611020"/>
              <a:gd name="connsiteX66" fmla="*/ 4419600 w 5448300"/>
              <a:gd name="connsiteY66" fmla="*/ 49045 h 611020"/>
              <a:gd name="connsiteX67" fmla="*/ 4448175 w 5448300"/>
              <a:gd name="connsiteY67" fmla="*/ 39520 h 611020"/>
              <a:gd name="connsiteX68" fmla="*/ 4505325 w 5448300"/>
              <a:gd name="connsiteY68" fmla="*/ 96670 h 611020"/>
              <a:gd name="connsiteX69" fmla="*/ 4533900 w 5448300"/>
              <a:gd name="connsiteY69" fmla="*/ 115720 h 611020"/>
              <a:gd name="connsiteX70" fmla="*/ 4591050 w 5448300"/>
              <a:gd name="connsiteY70" fmla="*/ 153820 h 611020"/>
              <a:gd name="connsiteX71" fmla="*/ 4638675 w 5448300"/>
              <a:gd name="connsiteY71" fmla="*/ 144295 h 611020"/>
              <a:gd name="connsiteX72" fmla="*/ 4686300 w 5448300"/>
              <a:gd name="connsiteY72" fmla="*/ 87145 h 611020"/>
              <a:gd name="connsiteX73" fmla="*/ 4714875 w 5448300"/>
              <a:gd name="connsiteY73" fmla="*/ 68095 h 611020"/>
              <a:gd name="connsiteX74" fmla="*/ 4886325 w 5448300"/>
              <a:gd name="connsiteY74" fmla="*/ 20470 h 611020"/>
              <a:gd name="connsiteX75" fmla="*/ 4933950 w 5448300"/>
              <a:gd name="connsiteY75" fmla="*/ 29995 h 611020"/>
              <a:gd name="connsiteX76" fmla="*/ 4953000 w 5448300"/>
              <a:gd name="connsiteY76" fmla="*/ 68095 h 611020"/>
              <a:gd name="connsiteX77" fmla="*/ 5019675 w 5448300"/>
              <a:gd name="connsiteY77" fmla="*/ 144295 h 611020"/>
              <a:gd name="connsiteX78" fmla="*/ 5048250 w 5448300"/>
              <a:gd name="connsiteY78" fmla="*/ 153820 h 611020"/>
              <a:gd name="connsiteX79" fmla="*/ 5095875 w 5448300"/>
              <a:gd name="connsiteY79" fmla="*/ 115720 h 611020"/>
              <a:gd name="connsiteX80" fmla="*/ 5153025 w 5448300"/>
              <a:gd name="connsiteY80" fmla="*/ 77620 h 611020"/>
              <a:gd name="connsiteX81" fmla="*/ 5181600 w 5448300"/>
              <a:gd name="connsiteY81" fmla="*/ 58570 h 611020"/>
              <a:gd name="connsiteX82" fmla="*/ 5210175 w 5448300"/>
              <a:gd name="connsiteY82" fmla="*/ 29995 h 611020"/>
              <a:gd name="connsiteX83" fmla="*/ 5248275 w 5448300"/>
              <a:gd name="connsiteY83" fmla="*/ 77620 h 611020"/>
              <a:gd name="connsiteX84" fmla="*/ 5286375 w 5448300"/>
              <a:gd name="connsiteY84" fmla="*/ 106195 h 611020"/>
              <a:gd name="connsiteX85" fmla="*/ 5314950 w 5448300"/>
              <a:gd name="connsiteY85" fmla="*/ 191920 h 611020"/>
              <a:gd name="connsiteX86" fmla="*/ 5324475 w 5448300"/>
              <a:gd name="connsiteY86" fmla="*/ 220495 h 611020"/>
              <a:gd name="connsiteX87" fmla="*/ 5362575 w 5448300"/>
              <a:gd name="connsiteY87" fmla="*/ 277645 h 611020"/>
              <a:gd name="connsiteX88" fmla="*/ 5372100 w 5448300"/>
              <a:gd name="connsiteY88" fmla="*/ 306220 h 611020"/>
              <a:gd name="connsiteX89" fmla="*/ 5381625 w 5448300"/>
              <a:gd name="connsiteY89" fmla="*/ 344320 h 611020"/>
              <a:gd name="connsiteX90" fmla="*/ 5400675 w 5448300"/>
              <a:gd name="connsiteY90" fmla="*/ 372895 h 611020"/>
              <a:gd name="connsiteX91" fmla="*/ 5429250 w 5448300"/>
              <a:gd name="connsiteY91" fmla="*/ 477670 h 611020"/>
              <a:gd name="connsiteX92" fmla="*/ 5429250 w 5448300"/>
              <a:gd name="connsiteY92" fmla="*/ 477670 h 611020"/>
              <a:gd name="connsiteX93" fmla="*/ 5448300 w 5448300"/>
              <a:gd name="connsiteY93" fmla="*/ 553870 h 611020"/>
              <a:gd name="connsiteX94" fmla="*/ 5314950 w 5448300"/>
              <a:gd name="connsiteY94" fmla="*/ 591970 h 611020"/>
              <a:gd name="connsiteX95" fmla="*/ 5257800 w 5448300"/>
              <a:gd name="connsiteY95" fmla="*/ 601495 h 611020"/>
              <a:gd name="connsiteX96" fmla="*/ 3819525 w 5448300"/>
              <a:gd name="connsiteY96" fmla="*/ 611020 h 611020"/>
              <a:gd name="connsiteX97" fmla="*/ 171450 w 5448300"/>
              <a:gd name="connsiteY97" fmla="*/ 601495 h 611020"/>
              <a:gd name="connsiteX98" fmla="*/ 95250 w 5448300"/>
              <a:gd name="connsiteY98" fmla="*/ 582445 h 611020"/>
              <a:gd name="connsiteX99" fmla="*/ 0 w 5448300"/>
              <a:gd name="connsiteY99" fmla="*/ 572920 h 611020"/>
              <a:gd name="connsiteX100" fmla="*/ 238125 w 5448300"/>
              <a:gd name="connsiteY100" fmla="*/ 182395 h 611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5448300" h="611020">
                <a:moveTo>
                  <a:pt x="238125" y="182395"/>
                </a:moveTo>
                <a:lnTo>
                  <a:pt x="238125" y="182395"/>
                </a:lnTo>
                <a:cubicBezTo>
                  <a:pt x="307975" y="179220"/>
                  <a:pt x="378151" y="180319"/>
                  <a:pt x="447675" y="172870"/>
                </a:cubicBezTo>
                <a:cubicBezTo>
                  <a:pt x="510226" y="166168"/>
                  <a:pt x="491229" y="155855"/>
                  <a:pt x="533400" y="134770"/>
                </a:cubicBezTo>
                <a:cubicBezTo>
                  <a:pt x="542380" y="130280"/>
                  <a:pt x="552450" y="128420"/>
                  <a:pt x="561975" y="125245"/>
                </a:cubicBezTo>
                <a:cubicBezTo>
                  <a:pt x="609600" y="128420"/>
                  <a:pt x="657599" y="128020"/>
                  <a:pt x="704850" y="134770"/>
                </a:cubicBezTo>
                <a:cubicBezTo>
                  <a:pt x="724729" y="137610"/>
                  <a:pt x="742950" y="147470"/>
                  <a:pt x="762000" y="153820"/>
                </a:cubicBezTo>
                <a:cubicBezTo>
                  <a:pt x="771525" y="156995"/>
                  <a:pt x="782221" y="157776"/>
                  <a:pt x="790575" y="163345"/>
                </a:cubicBezTo>
                <a:cubicBezTo>
                  <a:pt x="827504" y="187964"/>
                  <a:pt x="808290" y="178775"/>
                  <a:pt x="847725" y="191920"/>
                </a:cubicBezTo>
                <a:cubicBezTo>
                  <a:pt x="908050" y="188745"/>
                  <a:pt x="968722" y="189592"/>
                  <a:pt x="1028700" y="182395"/>
                </a:cubicBezTo>
                <a:cubicBezTo>
                  <a:pt x="1048637" y="180003"/>
                  <a:pt x="1066800" y="169695"/>
                  <a:pt x="1085850" y="163345"/>
                </a:cubicBezTo>
                <a:cubicBezTo>
                  <a:pt x="1095375" y="160170"/>
                  <a:pt x="1106071" y="159389"/>
                  <a:pt x="1114425" y="153820"/>
                </a:cubicBezTo>
                <a:cubicBezTo>
                  <a:pt x="1151354" y="129201"/>
                  <a:pt x="1132140" y="138390"/>
                  <a:pt x="1171575" y="125245"/>
                </a:cubicBezTo>
                <a:cubicBezTo>
                  <a:pt x="1216025" y="128420"/>
                  <a:pt x="1261040" y="127026"/>
                  <a:pt x="1304925" y="134770"/>
                </a:cubicBezTo>
                <a:cubicBezTo>
                  <a:pt x="1316198" y="136759"/>
                  <a:pt x="1323261" y="148700"/>
                  <a:pt x="1333500" y="153820"/>
                </a:cubicBezTo>
                <a:cubicBezTo>
                  <a:pt x="1412370" y="193255"/>
                  <a:pt x="1308758" y="127800"/>
                  <a:pt x="1390650" y="182395"/>
                </a:cubicBezTo>
                <a:cubicBezTo>
                  <a:pt x="1397565" y="181242"/>
                  <a:pt x="1460743" y="173766"/>
                  <a:pt x="1476375" y="163345"/>
                </a:cubicBezTo>
                <a:cubicBezTo>
                  <a:pt x="1508140" y="142168"/>
                  <a:pt x="1497910" y="129076"/>
                  <a:pt x="1533525" y="115720"/>
                </a:cubicBezTo>
                <a:cubicBezTo>
                  <a:pt x="1548684" y="110036"/>
                  <a:pt x="1565275" y="109370"/>
                  <a:pt x="1581150" y="106195"/>
                </a:cubicBezTo>
                <a:cubicBezTo>
                  <a:pt x="1622425" y="109370"/>
                  <a:pt x="1664941" y="105185"/>
                  <a:pt x="1704975" y="115720"/>
                </a:cubicBezTo>
                <a:cubicBezTo>
                  <a:pt x="1727116" y="121547"/>
                  <a:pt x="1743075" y="141120"/>
                  <a:pt x="1762125" y="153820"/>
                </a:cubicBezTo>
                <a:cubicBezTo>
                  <a:pt x="1801592" y="180132"/>
                  <a:pt x="1779594" y="170094"/>
                  <a:pt x="1828800" y="182395"/>
                </a:cubicBezTo>
                <a:cubicBezTo>
                  <a:pt x="1957496" y="160946"/>
                  <a:pt x="1834165" y="189535"/>
                  <a:pt x="1914525" y="153820"/>
                </a:cubicBezTo>
                <a:cubicBezTo>
                  <a:pt x="1932875" y="145665"/>
                  <a:pt x="1952625" y="141120"/>
                  <a:pt x="1971675" y="134770"/>
                </a:cubicBezTo>
                <a:cubicBezTo>
                  <a:pt x="2018572" y="119138"/>
                  <a:pt x="1990346" y="126896"/>
                  <a:pt x="2057400" y="115720"/>
                </a:cubicBezTo>
                <a:cubicBezTo>
                  <a:pt x="2105025" y="118895"/>
                  <a:pt x="2153024" y="118495"/>
                  <a:pt x="2200275" y="125245"/>
                </a:cubicBezTo>
                <a:cubicBezTo>
                  <a:pt x="2220154" y="128085"/>
                  <a:pt x="2257425" y="144295"/>
                  <a:pt x="2257425" y="144295"/>
                </a:cubicBezTo>
                <a:cubicBezTo>
                  <a:pt x="2279650" y="141120"/>
                  <a:pt x="2303255" y="143108"/>
                  <a:pt x="2324100" y="134770"/>
                </a:cubicBezTo>
                <a:cubicBezTo>
                  <a:pt x="2365535" y="118196"/>
                  <a:pt x="2344122" y="104737"/>
                  <a:pt x="2362200" y="77620"/>
                </a:cubicBezTo>
                <a:cubicBezTo>
                  <a:pt x="2369672" y="66412"/>
                  <a:pt x="2379000" y="55587"/>
                  <a:pt x="2390775" y="49045"/>
                </a:cubicBezTo>
                <a:cubicBezTo>
                  <a:pt x="2408328" y="39293"/>
                  <a:pt x="2428875" y="36345"/>
                  <a:pt x="2447925" y="29995"/>
                </a:cubicBezTo>
                <a:lnTo>
                  <a:pt x="2476500" y="20470"/>
                </a:lnTo>
                <a:cubicBezTo>
                  <a:pt x="2569152" y="51354"/>
                  <a:pt x="2514311" y="16140"/>
                  <a:pt x="2543175" y="68095"/>
                </a:cubicBezTo>
                <a:cubicBezTo>
                  <a:pt x="2554294" y="88109"/>
                  <a:pt x="2568575" y="106195"/>
                  <a:pt x="2581275" y="125245"/>
                </a:cubicBezTo>
                <a:lnTo>
                  <a:pt x="2600325" y="153820"/>
                </a:lnTo>
                <a:cubicBezTo>
                  <a:pt x="2625725" y="150645"/>
                  <a:pt x="2652419" y="152904"/>
                  <a:pt x="2676525" y="144295"/>
                </a:cubicBezTo>
                <a:cubicBezTo>
                  <a:pt x="2808675" y="97099"/>
                  <a:pt x="2679954" y="123340"/>
                  <a:pt x="2762250" y="77620"/>
                </a:cubicBezTo>
                <a:cubicBezTo>
                  <a:pt x="2779803" y="67868"/>
                  <a:pt x="2819400" y="58570"/>
                  <a:pt x="2819400" y="58570"/>
                </a:cubicBezTo>
                <a:cubicBezTo>
                  <a:pt x="2841625" y="61745"/>
                  <a:pt x="2865230" y="59757"/>
                  <a:pt x="2886075" y="68095"/>
                </a:cubicBezTo>
                <a:cubicBezTo>
                  <a:pt x="2902743" y="74762"/>
                  <a:pt x="2924176" y="110959"/>
                  <a:pt x="2933700" y="125245"/>
                </a:cubicBezTo>
                <a:cubicBezTo>
                  <a:pt x="2974975" y="122070"/>
                  <a:pt x="3016837" y="123349"/>
                  <a:pt x="3057525" y="115720"/>
                </a:cubicBezTo>
                <a:cubicBezTo>
                  <a:pt x="3068777" y="113610"/>
                  <a:pt x="3075861" y="101790"/>
                  <a:pt x="3086100" y="96670"/>
                </a:cubicBezTo>
                <a:cubicBezTo>
                  <a:pt x="3095080" y="92180"/>
                  <a:pt x="3105898" y="92021"/>
                  <a:pt x="3114675" y="87145"/>
                </a:cubicBezTo>
                <a:cubicBezTo>
                  <a:pt x="3207460" y="35598"/>
                  <a:pt x="3135466" y="58135"/>
                  <a:pt x="3209925" y="39520"/>
                </a:cubicBezTo>
                <a:cubicBezTo>
                  <a:pt x="3248240" y="45906"/>
                  <a:pt x="3268863" y="41308"/>
                  <a:pt x="3295650" y="68095"/>
                </a:cubicBezTo>
                <a:cubicBezTo>
                  <a:pt x="3303745" y="76190"/>
                  <a:pt x="3304992" y="90603"/>
                  <a:pt x="3314700" y="96670"/>
                </a:cubicBezTo>
                <a:cubicBezTo>
                  <a:pt x="3331728" y="107313"/>
                  <a:pt x="3371850" y="115720"/>
                  <a:pt x="3371850" y="115720"/>
                </a:cubicBezTo>
                <a:cubicBezTo>
                  <a:pt x="3415734" y="110235"/>
                  <a:pt x="3440349" y="112217"/>
                  <a:pt x="3476625" y="96670"/>
                </a:cubicBezTo>
                <a:cubicBezTo>
                  <a:pt x="3489676" y="91077"/>
                  <a:pt x="3501674" y="83213"/>
                  <a:pt x="3514725" y="77620"/>
                </a:cubicBezTo>
                <a:cubicBezTo>
                  <a:pt x="3523953" y="73665"/>
                  <a:pt x="3534320" y="72585"/>
                  <a:pt x="3543300" y="68095"/>
                </a:cubicBezTo>
                <a:cubicBezTo>
                  <a:pt x="3617158" y="31166"/>
                  <a:pt x="3528626" y="63461"/>
                  <a:pt x="3600450" y="39520"/>
                </a:cubicBezTo>
                <a:cubicBezTo>
                  <a:pt x="3606800" y="29995"/>
                  <a:pt x="3608275" y="13190"/>
                  <a:pt x="3619500" y="10945"/>
                </a:cubicBezTo>
                <a:cubicBezTo>
                  <a:pt x="3674225" y="0"/>
                  <a:pt x="3689086" y="16060"/>
                  <a:pt x="3724275" y="39520"/>
                </a:cubicBezTo>
                <a:cubicBezTo>
                  <a:pt x="3743006" y="67617"/>
                  <a:pt x="3744398" y="73751"/>
                  <a:pt x="3771900" y="96670"/>
                </a:cubicBezTo>
                <a:cubicBezTo>
                  <a:pt x="3780694" y="103999"/>
                  <a:pt x="3790950" y="109370"/>
                  <a:pt x="3800475" y="115720"/>
                </a:cubicBezTo>
                <a:cubicBezTo>
                  <a:pt x="3854436" y="108011"/>
                  <a:pt x="3860340" y="109501"/>
                  <a:pt x="3905250" y="96670"/>
                </a:cubicBezTo>
                <a:cubicBezTo>
                  <a:pt x="3914904" y="93912"/>
                  <a:pt x="3924597" y="91100"/>
                  <a:pt x="3933825" y="87145"/>
                </a:cubicBezTo>
                <a:cubicBezTo>
                  <a:pt x="3946876" y="81552"/>
                  <a:pt x="3958874" y="73688"/>
                  <a:pt x="3971925" y="68095"/>
                </a:cubicBezTo>
                <a:cubicBezTo>
                  <a:pt x="4027134" y="44434"/>
                  <a:pt x="3974161" y="76129"/>
                  <a:pt x="4029075" y="39520"/>
                </a:cubicBezTo>
                <a:cubicBezTo>
                  <a:pt x="4051300" y="45870"/>
                  <a:pt x="4076064" y="46456"/>
                  <a:pt x="4095750" y="58570"/>
                </a:cubicBezTo>
                <a:cubicBezTo>
                  <a:pt x="4118694" y="72690"/>
                  <a:pt x="4137956" y="93304"/>
                  <a:pt x="4152900" y="115720"/>
                </a:cubicBezTo>
                <a:cubicBezTo>
                  <a:pt x="4159250" y="125245"/>
                  <a:pt x="4163011" y="137144"/>
                  <a:pt x="4171950" y="144295"/>
                </a:cubicBezTo>
                <a:cubicBezTo>
                  <a:pt x="4179790" y="150567"/>
                  <a:pt x="4191000" y="150645"/>
                  <a:pt x="4200525" y="153820"/>
                </a:cubicBezTo>
                <a:cubicBezTo>
                  <a:pt x="4216400" y="150645"/>
                  <a:pt x="4233412" y="150994"/>
                  <a:pt x="4248150" y="144295"/>
                </a:cubicBezTo>
                <a:cubicBezTo>
                  <a:pt x="4268993" y="134821"/>
                  <a:pt x="4283580" y="113435"/>
                  <a:pt x="4305300" y="106195"/>
                </a:cubicBezTo>
                <a:lnTo>
                  <a:pt x="4333875" y="96670"/>
                </a:lnTo>
                <a:cubicBezTo>
                  <a:pt x="4376649" y="53896"/>
                  <a:pt x="4349671" y="72355"/>
                  <a:pt x="4419600" y="49045"/>
                </a:cubicBezTo>
                <a:lnTo>
                  <a:pt x="4448175" y="39520"/>
                </a:lnTo>
                <a:cubicBezTo>
                  <a:pt x="4515518" y="84415"/>
                  <a:pt x="4434438" y="25783"/>
                  <a:pt x="4505325" y="96670"/>
                </a:cubicBezTo>
                <a:cubicBezTo>
                  <a:pt x="4513420" y="104765"/>
                  <a:pt x="4525106" y="108391"/>
                  <a:pt x="4533900" y="115720"/>
                </a:cubicBezTo>
                <a:cubicBezTo>
                  <a:pt x="4581466" y="155358"/>
                  <a:pt x="4540832" y="137081"/>
                  <a:pt x="4591050" y="153820"/>
                </a:cubicBezTo>
                <a:cubicBezTo>
                  <a:pt x="4606925" y="150645"/>
                  <a:pt x="4624195" y="151535"/>
                  <a:pt x="4638675" y="144295"/>
                </a:cubicBezTo>
                <a:cubicBezTo>
                  <a:pt x="4669883" y="128691"/>
                  <a:pt x="4664419" y="109026"/>
                  <a:pt x="4686300" y="87145"/>
                </a:cubicBezTo>
                <a:cubicBezTo>
                  <a:pt x="4694395" y="79050"/>
                  <a:pt x="4704636" y="73215"/>
                  <a:pt x="4714875" y="68095"/>
                </a:cubicBezTo>
                <a:cubicBezTo>
                  <a:pt x="4768276" y="41395"/>
                  <a:pt x="4828347" y="32066"/>
                  <a:pt x="4886325" y="20470"/>
                </a:cubicBezTo>
                <a:cubicBezTo>
                  <a:pt x="4902200" y="23645"/>
                  <a:pt x="4920776" y="20585"/>
                  <a:pt x="4933950" y="29995"/>
                </a:cubicBezTo>
                <a:cubicBezTo>
                  <a:pt x="4945504" y="38248"/>
                  <a:pt x="4945695" y="55919"/>
                  <a:pt x="4953000" y="68095"/>
                </a:cubicBezTo>
                <a:cubicBezTo>
                  <a:pt x="4977493" y="108916"/>
                  <a:pt x="4982029" y="125472"/>
                  <a:pt x="5019675" y="144295"/>
                </a:cubicBezTo>
                <a:cubicBezTo>
                  <a:pt x="5028655" y="148785"/>
                  <a:pt x="5038725" y="150645"/>
                  <a:pt x="5048250" y="153820"/>
                </a:cubicBezTo>
                <a:cubicBezTo>
                  <a:pt x="5112600" y="132370"/>
                  <a:pt x="5042849" y="162118"/>
                  <a:pt x="5095875" y="115720"/>
                </a:cubicBezTo>
                <a:cubicBezTo>
                  <a:pt x="5113105" y="100643"/>
                  <a:pt x="5133975" y="90320"/>
                  <a:pt x="5153025" y="77620"/>
                </a:cubicBezTo>
                <a:cubicBezTo>
                  <a:pt x="5162550" y="71270"/>
                  <a:pt x="5173505" y="66665"/>
                  <a:pt x="5181600" y="58570"/>
                </a:cubicBezTo>
                <a:lnTo>
                  <a:pt x="5210175" y="29995"/>
                </a:lnTo>
                <a:cubicBezTo>
                  <a:pt x="5297687" y="88337"/>
                  <a:pt x="5190765" y="8608"/>
                  <a:pt x="5248275" y="77620"/>
                </a:cubicBezTo>
                <a:cubicBezTo>
                  <a:pt x="5258438" y="89816"/>
                  <a:pt x="5273675" y="96670"/>
                  <a:pt x="5286375" y="106195"/>
                </a:cubicBezTo>
                <a:lnTo>
                  <a:pt x="5314950" y="191920"/>
                </a:lnTo>
                <a:cubicBezTo>
                  <a:pt x="5318125" y="201445"/>
                  <a:pt x="5318906" y="212141"/>
                  <a:pt x="5324475" y="220495"/>
                </a:cubicBezTo>
                <a:cubicBezTo>
                  <a:pt x="5337175" y="239545"/>
                  <a:pt x="5355335" y="255925"/>
                  <a:pt x="5362575" y="277645"/>
                </a:cubicBezTo>
                <a:cubicBezTo>
                  <a:pt x="5365750" y="287170"/>
                  <a:pt x="5369342" y="296566"/>
                  <a:pt x="5372100" y="306220"/>
                </a:cubicBezTo>
                <a:cubicBezTo>
                  <a:pt x="5375696" y="318807"/>
                  <a:pt x="5376468" y="332288"/>
                  <a:pt x="5381625" y="344320"/>
                </a:cubicBezTo>
                <a:cubicBezTo>
                  <a:pt x="5386134" y="354842"/>
                  <a:pt x="5394325" y="363370"/>
                  <a:pt x="5400675" y="372895"/>
                </a:cubicBezTo>
                <a:cubicBezTo>
                  <a:pt x="5414138" y="440211"/>
                  <a:pt x="5405080" y="405161"/>
                  <a:pt x="5429250" y="477670"/>
                </a:cubicBezTo>
                <a:lnTo>
                  <a:pt x="5429250" y="477670"/>
                </a:lnTo>
                <a:lnTo>
                  <a:pt x="5448300" y="553870"/>
                </a:lnTo>
                <a:cubicBezTo>
                  <a:pt x="5403004" y="568969"/>
                  <a:pt x="5362790" y="583997"/>
                  <a:pt x="5314950" y="591970"/>
                </a:cubicBezTo>
                <a:cubicBezTo>
                  <a:pt x="5295900" y="595145"/>
                  <a:pt x="5277111" y="601249"/>
                  <a:pt x="5257800" y="601495"/>
                </a:cubicBezTo>
                <a:lnTo>
                  <a:pt x="3819525" y="611020"/>
                </a:lnTo>
                <a:lnTo>
                  <a:pt x="171450" y="601495"/>
                </a:lnTo>
                <a:cubicBezTo>
                  <a:pt x="145269" y="601294"/>
                  <a:pt x="121302" y="585050"/>
                  <a:pt x="95250" y="582445"/>
                </a:cubicBezTo>
                <a:lnTo>
                  <a:pt x="0" y="572920"/>
                </a:lnTo>
                <a:cubicBezTo>
                  <a:pt x="11306" y="109392"/>
                  <a:pt x="198438" y="247482"/>
                  <a:pt x="238125" y="182395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cs-CZ">
              <a:latin typeface="Times New Roman" pitchFamily="16" charset="0"/>
            </a:endParaRPr>
          </a:p>
        </p:txBody>
      </p:sp>
      <p:sp>
        <p:nvSpPr>
          <p:cNvPr id="15" name="Line 4"/>
          <p:cNvSpPr>
            <a:spLocks noChangeShapeType="1"/>
          </p:cNvSpPr>
          <p:nvPr/>
        </p:nvSpPr>
        <p:spPr bwMode="auto">
          <a:xfrm flipH="1">
            <a:off x="3276600" y="1989138"/>
            <a:ext cx="431800" cy="3240087"/>
          </a:xfrm>
          <a:prstGeom prst="line">
            <a:avLst/>
          </a:prstGeom>
          <a:noFill/>
          <a:ln w="38160">
            <a:solidFill>
              <a:srgbClr val="FFC000"/>
            </a:solidFill>
            <a:miter lim="800000"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6" name="Line 4"/>
          <p:cNvSpPr>
            <a:spLocks noChangeShapeType="1"/>
          </p:cNvSpPr>
          <p:nvPr/>
        </p:nvSpPr>
        <p:spPr bwMode="auto">
          <a:xfrm>
            <a:off x="1187450" y="2060575"/>
            <a:ext cx="2808288" cy="3168650"/>
          </a:xfrm>
          <a:prstGeom prst="line">
            <a:avLst/>
          </a:prstGeom>
          <a:noFill/>
          <a:ln w="38160">
            <a:solidFill>
              <a:schemeClr val="accent2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8" name="Line 4"/>
          <p:cNvSpPr>
            <a:spLocks noChangeShapeType="1"/>
          </p:cNvSpPr>
          <p:nvPr/>
        </p:nvSpPr>
        <p:spPr bwMode="auto">
          <a:xfrm>
            <a:off x="3563938" y="1844675"/>
            <a:ext cx="431800" cy="3384550"/>
          </a:xfrm>
          <a:prstGeom prst="line">
            <a:avLst/>
          </a:prstGeom>
          <a:noFill/>
          <a:ln w="38160">
            <a:solidFill>
              <a:srgbClr val="FFC000"/>
            </a:solidFill>
            <a:miter lim="800000"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9" name="Line 4"/>
          <p:cNvSpPr>
            <a:spLocks noChangeShapeType="1"/>
          </p:cNvSpPr>
          <p:nvPr/>
        </p:nvSpPr>
        <p:spPr bwMode="auto">
          <a:xfrm>
            <a:off x="1835150" y="2060575"/>
            <a:ext cx="2808288" cy="3168650"/>
          </a:xfrm>
          <a:prstGeom prst="line">
            <a:avLst/>
          </a:prstGeom>
          <a:noFill/>
          <a:ln w="38160">
            <a:solidFill>
              <a:schemeClr val="accent2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flipH="1">
            <a:off x="4643438" y="2565400"/>
            <a:ext cx="1584325" cy="2663825"/>
          </a:xfrm>
          <a:prstGeom prst="line">
            <a:avLst/>
          </a:prstGeom>
          <a:noFill/>
          <a:ln w="38160">
            <a:solidFill>
              <a:srgbClr val="FFC000"/>
            </a:solidFill>
            <a:miter lim="800000"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2411413" y="2060575"/>
            <a:ext cx="2808287" cy="3168650"/>
          </a:xfrm>
          <a:prstGeom prst="line">
            <a:avLst/>
          </a:prstGeom>
          <a:noFill/>
          <a:ln w="38160">
            <a:solidFill>
              <a:schemeClr val="accent2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 flipH="1">
            <a:off x="5219700" y="2060575"/>
            <a:ext cx="865188" cy="3168650"/>
          </a:xfrm>
          <a:prstGeom prst="line">
            <a:avLst/>
          </a:prstGeom>
          <a:noFill/>
          <a:ln w="38160">
            <a:solidFill>
              <a:srgbClr val="FFC000"/>
            </a:solidFill>
            <a:miter lim="800000"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8" grpId="0" animBg="1"/>
      <p:bldP spid="12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4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94</Words>
  <Application>Microsoft Office PowerPoint</Application>
  <PresentationFormat>Předvádění na obrazovce (4:3)</PresentationFormat>
  <Paragraphs>27</Paragraphs>
  <Slides>5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Zákon odrazu</vt:lpstr>
      <vt:lpstr>Snímek 2</vt:lpstr>
      <vt:lpstr>Snímek 3</vt:lpstr>
      <vt:lpstr>Snímek 4</vt:lpstr>
      <vt:lpstr>Snímek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ZŠ Letovice</cp:lastModifiedBy>
  <cp:revision>107</cp:revision>
  <dcterms:modified xsi:type="dcterms:W3CDTF">2011-12-14T09:26:38Z</dcterms:modified>
</cp:coreProperties>
</file>