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sldIdLst>
    <p:sldId id="305" r:id="rId2"/>
    <p:sldId id="304" r:id="rId3"/>
    <p:sldId id="261" r:id="rId4"/>
    <p:sldId id="306" r:id="rId5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1pPr>
    <a:lvl2pPr marL="4572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2pPr>
    <a:lvl3pPr marL="9144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3pPr>
    <a:lvl4pPr marL="13716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4pPr>
    <a:lvl5pPr marL="18288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844" autoAdjust="0"/>
    <p:restoredTop sz="94660"/>
  </p:normalViewPr>
  <p:slideViewPr>
    <p:cSldViewPr>
      <p:cViewPr>
        <p:scale>
          <a:sx n="100" d="100"/>
          <a:sy n="100" d="100"/>
        </p:scale>
        <p:origin x="-672" y="-21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57347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57348" name="Text Box 3"/>
          <p:cNvSpPr txBox="1">
            <a:spLocks noChangeArrowheads="1"/>
          </p:cNvSpPr>
          <p:nvPr/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6042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76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  <p:sp>
        <p:nvSpPr>
          <p:cNvPr id="57351" name="Text Box 6"/>
          <p:cNvSpPr txBox="1">
            <a:spLocks noChangeArrowheads="1"/>
          </p:cNvSpPr>
          <p:nvPr/>
        </p:nvSpPr>
        <p:spPr bwMode="auto">
          <a:xfrm>
            <a:off x="0" y="8683625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pPr>
              <a:defRPr/>
            </a:pPr>
            <a:fld id="{C7B3117B-A1EB-4307-8EEF-D54A0E9B11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1666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67588" name="Zástupný symbol pro číslo snímku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72A5DE2F-D973-4921-A174-E9E5D1FCD711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1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65540" name="Zástupný symbol pro číslo snímku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E39D3276-4C50-4D60-818B-E9D35EF94CA2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2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0DE0739F-5111-4037-A5C8-6C9E1F81056E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3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665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665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669D4-C0FD-4B9D-815B-80F5C38E96F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5DBA4-308F-49C9-B5DE-2ABADB065E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463550"/>
            <a:ext cx="1941513" cy="5630863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463550"/>
            <a:ext cx="5676900" cy="563086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738DAF-A446-4329-95C5-0E751F6C8FC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87016-BA3A-4D47-A203-28E69879942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53A148-83F7-496F-8C85-F0AAE110FB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13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81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5044B-1DE2-41F7-8EFB-9669A486755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628FBF-35F9-475F-BDB8-D1425B94EE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AC3FC-96A1-4F98-8B8B-D086375DFC1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14C53-DFE0-4970-8987-034FB5DAAA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682C0-52F2-4BCA-90D3-2A4A94D9FF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AC8123-1531-42C0-96B7-4DD8F4FA909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63550"/>
            <a:ext cx="7770813" cy="1433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titulního textu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0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textu osnovy</a:t>
            </a:r>
          </a:p>
          <a:p>
            <a:pPr lvl="1"/>
            <a:r>
              <a:rPr lang="en-GB" smtClean="0"/>
              <a:t>Druhá úroveň</a:t>
            </a:r>
          </a:p>
          <a:p>
            <a:pPr lvl="2"/>
            <a:r>
              <a:rPr lang="en-GB" smtClean="0"/>
              <a:t>Třetí úroveň</a:t>
            </a:r>
          </a:p>
          <a:p>
            <a:pPr lvl="3"/>
            <a:r>
              <a:rPr lang="en-GB" smtClean="0"/>
              <a:t>Čtvrtá úroveň osnovy</a:t>
            </a:r>
          </a:p>
          <a:p>
            <a:pPr lvl="4"/>
            <a:r>
              <a:rPr lang="en-GB" smtClean="0"/>
              <a:t>Pátá úroveň osnovy</a:t>
            </a:r>
          </a:p>
          <a:p>
            <a:pPr lvl="4"/>
            <a:r>
              <a:rPr lang="en-GB" smtClean="0"/>
              <a:t>Šestá úroveň</a:t>
            </a:r>
          </a:p>
          <a:p>
            <a:pPr lvl="4"/>
            <a:r>
              <a:rPr lang="en-GB" smtClean="0"/>
              <a:t>Sedmá úroveň</a:t>
            </a:r>
          </a:p>
          <a:p>
            <a:pPr lvl="4"/>
            <a:r>
              <a:rPr lang="en-GB" smtClean="0"/>
              <a:t>Osmá úroveň textu</a:t>
            </a:r>
          </a:p>
          <a:p>
            <a:pPr lvl="4"/>
            <a:r>
              <a:rPr lang="en-GB" smtClean="0"/>
              <a:t>Devátá úroveň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685800" y="6248400"/>
            <a:ext cx="19050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248400"/>
            <a:ext cx="2895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34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879FDD38-90A4-45BD-8C80-09B361AA39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2pPr>
      <a:lvl3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3pPr>
      <a:lvl4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4pPr>
      <a:lvl5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5pPr>
      <a:lvl6pPr marL="4572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6pPr>
      <a:lvl7pPr marL="9144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7pPr>
      <a:lvl8pPr marL="13716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8pPr>
      <a:lvl9pPr marL="18288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9pPr>
    </p:titleStyle>
    <p:bodyStyle>
      <a:lvl1pPr marL="341313" indent="-341313" algn="l" defTabSz="449263" rtl="0" eaLnBrk="0" fontAlgn="base" hangingPunct="0">
        <a:lnSpc>
          <a:spcPct val="95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5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5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astro.sci.muni.cz/zatmeni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img.aktualne.centrum.cz/365/99/3659916-zatmeni-mesic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005064"/>
            <a:ext cx="3186306" cy="2350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4" descr="http://www.jreichl.com/fyzika/vyuka/obrazky/zatmeni_mesice_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4048" y="4005064"/>
            <a:ext cx="3038475" cy="227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6" descr="http://mesic.astronomie.cz/Images/zatmeni-z-mesic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87824" y="1052736"/>
            <a:ext cx="2663825" cy="26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1763688" y="188640"/>
            <a:ext cx="5181600" cy="673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800" b="1" dirty="0" err="1">
                <a:solidFill>
                  <a:srgbClr val="000000"/>
                </a:solidFill>
              </a:rPr>
              <a:t>Zatmění</a:t>
            </a:r>
            <a:r>
              <a:rPr lang="en-GB" sz="3800" b="1" dirty="0">
                <a:solidFill>
                  <a:srgbClr val="000000"/>
                </a:solidFill>
              </a:rPr>
              <a:t> </a:t>
            </a:r>
            <a:r>
              <a:rPr lang="en-GB" sz="3800" b="1" dirty="0" err="1">
                <a:solidFill>
                  <a:srgbClr val="000000"/>
                </a:solidFill>
              </a:rPr>
              <a:t>Měsíce</a:t>
            </a:r>
            <a:endParaRPr lang="en-GB" sz="38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www.astro.cz/_data/images/news/2008/07/13/zatmeni_mesic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1484313"/>
            <a:ext cx="7704138" cy="478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755576" y="908720"/>
            <a:ext cx="7772400" cy="16722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i="0" dirty="0" err="1" smtClean="0">
                <a:solidFill>
                  <a:srgbClr val="000000"/>
                </a:solidFill>
              </a:rPr>
              <a:t>Podmínk</a:t>
            </a:r>
            <a:r>
              <a:rPr lang="cs-CZ" sz="2800" i="0" dirty="0" smtClean="0">
                <a:solidFill>
                  <a:srgbClr val="000000"/>
                </a:solidFill>
              </a:rPr>
              <a:t>a</a:t>
            </a:r>
            <a:r>
              <a:rPr lang="en-GB" sz="2800" i="0" dirty="0" smtClean="0">
                <a:solidFill>
                  <a:srgbClr val="000000"/>
                </a:solidFill>
              </a:rPr>
              <a:t>:</a:t>
            </a:r>
            <a:endParaRPr lang="cs-CZ" sz="3200" i="0" dirty="0" smtClean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S </a:t>
            </a:r>
            <a:r>
              <a:rPr lang="en-GB" dirty="0">
                <a:solidFill>
                  <a:srgbClr val="000000"/>
                </a:solidFill>
              </a:rPr>
              <a:t>- Z </a:t>
            </a:r>
            <a:r>
              <a:rPr lang="en-GB" dirty="0" smtClean="0">
                <a:solidFill>
                  <a:srgbClr val="000000"/>
                </a:solidFill>
              </a:rPr>
              <a:t>– </a:t>
            </a:r>
            <a:r>
              <a:rPr lang="en-GB" dirty="0">
                <a:solidFill>
                  <a:srgbClr val="000000"/>
                </a:solidFill>
              </a:rPr>
              <a:t>M </a:t>
            </a:r>
            <a:r>
              <a:rPr lang="cs-CZ" dirty="0" smtClean="0">
                <a:solidFill>
                  <a:srgbClr val="000000"/>
                </a:solidFill>
              </a:rPr>
              <a:t> </a:t>
            </a:r>
            <a:r>
              <a:rPr lang="en-GB" sz="2600" dirty="0" err="1" smtClean="0">
                <a:solidFill>
                  <a:srgbClr val="3333CC"/>
                </a:solidFill>
              </a:rPr>
              <a:t>středy</a:t>
            </a:r>
            <a:r>
              <a:rPr lang="en-GB" sz="2600" dirty="0" smtClean="0">
                <a:solidFill>
                  <a:srgbClr val="000000"/>
                </a:solidFill>
              </a:rPr>
              <a:t> </a:t>
            </a:r>
            <a:r>
              <a:rPr lang="en-GB" sz="2600" dirty="0">
                <a:solidFill>
                  <a:srgbClr val="3333CC"/>
                </a:solidFill>
              </a:rPr>
              <a:t>v </a:t>
            </a:r>
            <a:r>
              <a:rPr lang="en-GB" sz="2600" dirty="0" err="1" smtClean="0">
                <a:solidFill>
                  <a:srgbClr val="3333CC"/>
                </a:solidFill>
              </a:rPr>
              <a:t>přímce</a:t>
            </a:r>
            <a:endParaRPr lang="en-GB" sz="2600" dirty="0">
              <a:solidFill>
                <a:srgbClr val="3333CC"/>
              </a:solidFill>
            </a:endParaRPr>
          </a:p>
        </p:txBody>
      </p:sp>
      <p:sp>
        <p:nvSpPr>
          <p:cNvPr id="7171" name="AutoShape 2"/>
          <p:cNvSpPr>
            <a:spLocks noChangeArrowheads="1"/>
          </p:cNvSpPr>
          <p:nvPr/>
        </p:nvSpPr>
        <p:spPr bwMode="auto">
          <a:xfrm>
            <a:off x="107504" y="2996952"/>
            <a:ext cx="2667000" cy="2590800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 w="38160">
            <a:solidFill>
              <a:srgbClr val="B2B2B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grpSp>
        <p:nvGrpSpPr>
          <p:cNvPr id="20" name="Skupina 19"/>
          <p:cNvGrpSpPr/>
          <p:nvPr/>
        </p:nvGrpSpPr>
        <p:grpSpPr>
          <a:xfrm>
            <a:off x="5076056" y="3573016"/>
            <a:ext cx="1066800" cy="990600"/>
            <a:chOff x="5029200" y="3352800"/>
            <a:chExt cx="1066800" cy="990600"/>
          </a:xfrm>
        </p:grpSpPr>
        <p:sp>
          <p:nvSpPr>
            <p:cNvPr id="7172" name="Oval 3"/>
            <p:cNvSpPr>
              <a:spLocks noChangeArrowheads="1"/>
            </p:cNvSpPr>
            <p:nvPr/>
          </p:nvSpPr>
          <p:spPr bwMode="auto">
            <a:xfrm>
              <a:off x="5029200" y="3352800"/>
              <a:ext cx="1066800" cy="990600"/>
            </a:xfrm>
            <a:prstGeom prst="ellipse">
              <a:avLst/>
            </a:prstGeom>
            <a:solidFill>
              <a:srgbClr val="00CC99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177" name="Text Box 8"/>
            <p:cNvSpPr txBox="1">
              <a:spLocks noChangeArrowheads="1"/>
            </p:cNvSpPr>
            <p:nvPr/>
          </p:nvSpPr>
          <p:spPr bwMode="auto">
            <a:xfrm>
              <a:off x="5292080" y="3645024"/>
              <a:ext cx="609600" cy="46037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solidFill>
                    <a:srgbClr val="000000"/>
                  </a:solidFill>
                </a:rPr>
                <a:t> Z</a:t>
              </a:r>
            </a:p>
          </p:txBody>
        </p:sp>
      </p:grpSp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1763688" y="260648"/>
            <a:ext cx="5181600" cy="67929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800" b="1" dirty="0" err="1">
                <a:solidFill>
                  <a:srgbClr val="000000"/>
                </a:solidFill>
              </a:rPr>
              <a:t>Zatmění</a:t>
            </a:r>
            <a:r>
              <a:rPr lang="en-GB" sz="3800" b="1" dirty="0">
                <a:solidFill>
                  <a:srgbClr val="000000"/>
                </a:solidFill>
              </a:rPr>
              <a:t> </a:t>
            </a:r>
            <a:r>
              <a:rPr lang="en-GB" sz="3800" b="1" dirty="0" err="1" smtClean="0">
                <a:solidFill>
                  <a:srgbClr val="000000"/>
                </a:solidFill>
              </a:rPr>
              <a:t>Měsíce</a:t>
            </a:r>
            <a:r>
              <a:rPr lang="cs-CZ" sz="3800" b="1" dirty="0" smtClean="0">
                <a:solidFill>
                  <a:srgbClr val="000000"/>
                </a:solidFill>
              </a:rPr>
              <a:t> </a:t>
            </a:r>
            <a:r>
              <a:rPr lang="cs-CZ" sz="1600" b="1" dirty="0" smtClean="0">
                <a:solidFill>
                  <a:srgbClr val="000000"/>
                </a:solidFill>
                <a:hlinkClick r:id="rId3"/>
              </a:rPr>
              <a:t>(astro.cz)</a:t>
            </a:r>
            <a:endParaRPr lang="en-GB" sz="1600" b="1" dirty="0">
              <a:solidFill>
                <a:srgbClr val="000000"/>
              </a:solidFill>
            </a:endParaRP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7010400" y="3581400"/>
            <a:ext cx="625475" cy="581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FFFF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6919913" y="4286250"/>
            <a:ext cx="474662" cy="581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FFFF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>
                <a:solidFill>
                  <a:srgbClr val="FFFFFF"/>
                </a:solidFill>
              </a:rPr>
              <a:t>A</a:t>
            </a:r>
          </a:p>
        </p:txBody>
      </p:sp>
      <p:cxnSp>
        <p:nvCxnSpPr>
          <p:cNvPr id="22" name="Přímá spojovací šipka 21"/>
          <p:cNvCxnSpPr>
            <a:stCxn id="7171" idx="0"/>
          </p:cNvCxnSpPr>
          <p:nvPr/>
        </p:nvCxnSpPr>
        <p:spPr bwMode="auto">
          <a:xfrm>
            <a:off x="1441004" y="2996952"/>
            <a:ext cx="7307460" cy="1008112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Přímá spojovací šipka 22"/>
          <p:cNvCxnSpPr/>
          <p:nvPr/>
        </p:nvCxnSpPr>
        <p:spPr bwMode="auto">
          <a:xfrm>
            <a:off x="1403648" y="2852936"/>
            <a:ext cx="6552728" cy="2736304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Přímá spojovací šipka 29"/>
          <p:cNvCxnSpPr/>
          <p:nvPr/>
        </p:nvCxnSpPr>
        <p:spPr bwMode="auto">
          <a:xfrm flipV="1">
            <a:off x="1403648" y="3789040"/>
            <a:ext cx="7128792" cy="1872208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Přímá spojovací šipka 36"/>
          <p:cNvCxnSpPr/>
          <p:nvPr/>
        </p:nvCxnSpPr>
        <p:spPr bwMode="auto">
          <a:xfrm flipV="1">
            <a:off x="1619672" y="2204864"/>
            <a:ext cx="6264696" cy="3528392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4" name="Volný tvar 43"/>
          <p:cNvSpPr/>
          <p:nvPr/>
        </p:nvSpPr>
        <p:spPr bwMode="auto">
          <a:xfrm>
            <a:off x="5876925" y="3619443"/>
            <a:ext cx="2105025" cy="792705"/>
          </a:xfrm>
          <a:custGeom>
            <a:avLst/>
            <a:gdLst>
              <a:gd name="connsiteX0" fmla="*/ 0 w 2105025"/>
              <a:gd name="connsiteY0" fmla="*/ 28632 h 792705"/>
              <a:gd name="connsiteX1" fmla="*/ 0 w 2105025"/>
              <a:gd name="connsiteY1" fmla="*/ 28632 h 792705"/>
              <a:gd name="connsiteX2" fmla="*/ 76200 w 2105025"/>
              <a:gd name="connsiteY2" fmla="*/ 85782 h 792705"/>
              <a:gd name="connsiteX3" fmla="*/ 161925 w 2105025"/>
              <a:gd name="connsiteY3" fmla="*/ 152457 h 792705"/>
              <a:gd name="connsiteX4" fmla="*/ 200025 w 2105025"/>
              <a:gd name="connsiteY4" fmla="*/ 209607 h 792705"/>
              <a:gd name="connsiteX5" fmla="*/ 219075 w 2105025"/>
              <a:gd name="connsiteY5" fmla="*/ 238182 h 792705"/>
              <a:gd name="connsiteX6" fmla="*/ 247650 w 2105025"/>
              <a:gd name="connsiteY6" fmla="*/ 304857 h 792705"/>
              <a:gd name="connsiteX7" fmla="*/ 266700 w 2105025"/>
              <a:gd name="connsiteY7" fmla="*/ 362007 h 792705"/>
              <a:gd name="connsiteX8" fmla="*/ 257175 w 2105025"/>
              <a:gd name="connsiteY8" fmla="*/ 447732 h 792705"/>
              <a:gd name="connsiteX9" fmla="*/ 238125 w 2105025"/>
              <a:gd name="connsiteY9" fmla="*/ 552507 h 792705"/>
              <a:gd name="connsiteX10" fmla="*/ 228600 w 2105025"/>
              <a:gd name="connsiteY10" fmla="*/ 647757 h 792705"/>
              <a:gd name="connsiteX11" fmla="*/ 200025 w 2105025"/>
              <a:gd name="connsiteY11" fmla="*/ 704907 h 792705"/>
              <a:gd name="connsiteX12" fmla="*/ 190500 w 2105025"/>
              <a:gd name="connsiteY12" fmla="*/ 733482 h 792705"/>
              <a:gd name="connsiteX13" fmla="*/ 152400 w 2105025"/>
              <a:gd name="connsiteY13" fmla="*/ 790632 h 792705"/>
              <a:gd name="connsiteX14" fmla="*/ 257175 w 2105025"/>
              <a:gd name="connsiteY14" fmla="*/ 781107 h 792705"/>
              <a:gd name="connsiteX15" fmla="*/ 400050 w 2105025"/>
              <a:gd name="connsiteY15" fmla="*/ 752532 h 792705"/>
              <a:gd name="connsiteX16" fmla="*/ 514350 w 2105025"/>
              <a:gd name="connsiteY16" fmla="*/ 714432 h 792705"/>
              <a:gd name="connsiteX17" fmla="*/ 542925 w 2105025"/>
              <a:gd name="connsiteY17" fmla="*/ 704907 h 792705"/>
              <a:gd name="connsiteX18" fmla="*/ 571500 w 2105025"/>
              <a:gd name="connsiteY18" fmla="*/ 695382 h 792705"/>
              <a:gd name="connsiteX19" fmla="*/ 609600 w 2105025"/>
              <a:gd name="connsiteY19" fmla="*/ 685857 h 792705"/>
              <a:gd name="connsiteX20" fmla="*/ 666750 w 2105025"/>
              <a:gd name="connsiteY20" fmla="*/ 666807 h 792705"/>
              <a:gd name="connsiteX21" fmla="*/ 714375 w 2105025"/>
              <a:gd name="connsiteY21" fmla="*/ 657282 h 792705"/>
              <a:gd name="connsiteX22" fmla="*/ 838200 w 2105025"/>
              <a:gd name="connsiteY22" fmla="*/ 628707 h 792705"/>
              <a:gd name="connsiteX23" fmla="*/ 923925 w 2105025"/>
              <a:gd name="connsiteY23" fmla="*/ 600132 h 792705"/>
              <a:gd name="connsiteX24" fmla="*/ 952500 w 2105025"/>
              <a:gd name="connsiteY24" fmla="*/ 590607 h 792705"/>
              <a:gd name="connsiteX25" fmla="*/ 990600 w 2105025"/>
              <a:gd name="connsiteY25" fmla="*/ 581082 h 792705"/>
              <a:gd name="connsiteX26" fmla="*/ 1047750 w 2105025"/>
              <a:gd name="connsiteY26" fmla="*/ 562032 h 792705"/>
              <a:gd name="connsiteX27" fmla="*/ 1076325 w 2105025"/>
              <a:gd name="connsiteY27" fmla="*/ 552507 h 792705"/>
              <a:gd name="connsiteX28" fmla="*/ 1276350 w 2105025"/>
              <a:gd name="connsiteY28" fmla="*/ 533457 h 792705"/>
              <a:gd name="connsiteX29" fmla="*/ 1352550 w 2105025"/>
              <a:gd name="connsiteY29" fmla="*/ 514407 h 792705"/>
              <a:gd name="connsiteX30" fmla="*/ 1409700 w 2105025"/>
              <a:gd name="connsiteY30" fmla="*/ 495357 h 792705"/>
              <a:gd name="connsiteX31" fmla="*/ 1552575 w 2105025"/>
              <a:gd name="connsiteY31" fmla="*/ 447732 h 792705"/>
              <a:gd name="connsiteX32" fmla="*/ 1609725 w 2105025"/>
              <a:gd name="connsiteY32" fmla="*/ 428682 h 792705"/>
              <a:gd name="connsiteX33" fmla="*/ 1638300 w 2105025"/>
              <a:gd name="connsiteY33" fmla="*/ 419157 h 792705"/>
              <a:gd name="connsiteX34" fmla="*/ 1695450 w 2105025"/>
              <a:gd name="connsiteY34" fmla="*/ 409632 h 792705"/>
              <a:gd name="connsiteX35" fmla="*/ 1752600 w 2105025"/>
              <a:gd name="connsiteY35" fmla="*/ 390582 h 792705"/>
              <a:gd name="connsiteX36" fmla="*/ 1847850 w 2105025"/>
              <a:gd name="connsiteY36" fmla="*/ 381057 h 792705"/>
              <a:gd name="connsiteX37" fmla="*/ 1933575 w 2105025"/>
              <a:gd name="connsiteY37" fmla="*/ 362007 h 792705"/>
              <a:gd name="connsiteX38" fmla="*/ 1990725 w 2105025"/>
              <a:gd name="connsiteY38" fmla="*/ 342957 h 792705"/>
              <a:gd name="connsiteX39" fmla="*/ 2047875 w 2105025"/>
              <a:gd name="connsiteY39" fmla="*/ 323907 h 792705"/>
              <a:gd name="connsiteX40" fmla="*/ 2076450 w 2105025"/>
              <a:gd name="connsiteY40" fmla="*/ 314382 h 792705"/>
              <a:gd name="connsiteX41" fmla="*/ 2105025 w 2105025"/>
              <a:gd name="connsiteY41" fmla="*/ 285807 h 792705"/>
              <a:gd name="connsiteX42" fmla="*/ 2076450 w 2105025"/>
              <a:gd name="connsiteY42" fmla="*/ 276282 h 792705"/>
              <a:gd name="connsiteX43" fmla="*/ 1847850 w 2105025"/>
              <a:gd name="connsiteY43" fmla="*/ 266757 h 792705"/>
              <a:gd name="connsiteX44" fmla="*/ 1743075 w 2105025"/>
              <a:gd name="connsiteY44" fmla="*/ 247707 h 792705"/>
              <a:gd name="connsiteX45" fmla="*/ 1638300 w 2105025"/>
              <a:gd name="connsiteY45" fmla="*/ 228657 h 792705"/>
              <a:gd name="connsiteX46" fmla="*/ 1466850 w 2105025"/>
              <a:gd name="connsiteY46" fmla="*/ 219132 h 792705"/>
              <a:gd name="connsiteX47" fmla="*/ 1419225 w 2105025"/>
              <a:gd name="connsiteY47" fmla="*/ 209607 h 792705"/>
              <a:gd name="connsiteX48" fmla="*/ 1381125 w 2105025"/>
              <a:gd name="connsiteY48" fmla="*/ 200082 h 792705"/>
              <a:gd name="connsiteX49" fmla="*/ 1295400 w 2105025"/>
              <a:gd name="connsiteY49" fmla="*/ 190557 h 792705"/>
              <a:gd name="connsiteX50" fmla="*/ 1219200 w 2105025"/>
              <a:gd name="connsiteY50" fmla="*/ 171507 h 792705"/>
              <a:gd name="connsiteX51" fmla="*/ 1123950 w 2105025"/>
              <a:gd name="connsiteY51" fmla="*/ 161982 h 792705"/>
              <a:gd name="connsiteX52" fmla="*/ 1076325 w 2105025"/>
              <a:gd name="connsiteY52" fmla="*/ 152457 h 792705"/>
              <a:gd name="connsiteX53" fmla="*/ 923925 w 2105025"/>
              <a:gd name="connsiteY53" fmla="*/ 142932 h 792705"/>
              <a:gd name="connsiteX54" fmla="*/ 857250 w 2105025"/>
              <a:gd name="connsiteY54" fmla="*/ 133407 h 792705"/>
              <a:gd name="connsiteX55" fmla="*/ 819150 w 2105025"/>
              <a:gd name="connsiteY55" fmla="*/ 123882 h 792705"/>
              <a:gd name="connsiteX56" fmla="*/ 752475 w 2105025"/>
              <a:gd name="connsiteY56" fmla="*/ 114357 h 792705"/>
              <a:gd name="connsiteX57" fmla="*/ 638175 w 2105025"/>
              <a:gd name="connsiteY57" fmla="*/ 95307 h 792705"/>
              <a:gd name="connsiteX58" fmla="*/ 600075 w 2105025"/>
              <a:gd name="connsiteY58" fmla="*/ 85782 h 792705"/>
              <a:gd name="connsiteX59" fmla="*/ 504825 w 2105025"/>
              <a:gd name="connsiteY59" fmla="*/ 76257 h 792705"/>
              <a:gd name="connsiteX60" fmla="*/ 428625 w 2105025"/>
              <a:gd name="connsiteY60" fmla="*/ 57207 h 792705"/>
              <a:gd name="connsiteX61" fmla="*/ 285750 w 2105025"/>
              <a:gd name="connsiteY61" fmla="*/ 38157 h 792705"/>
              <a:gd name="connsiteX62" fmla="*/ 161925 w 2105025"/>
              <a:gd name="connsiteY62" fmla="*/ 19107 h 792705"/>
              <a:gd name="connsiteX63" fmla="*/ 133350 w 2105025"/>
              <a:gd name="connsiteY63" fmla="*/ 9582 h 792705"/>
              <a:gd name="connsiteX64" fmla="*/ 66675 w 2105025"/>
              <a:gd name="connsiteY64" fmla="*/ 57 h 792705"/>
              <a:gd name="connsiteX65" fmla="*/ 9525 w 2105025"/>
              <a:gd name="connsiteY65" fmla="*/ 9582 h 792705"/>
              <a:gd name="connsiteX66" fmla="*/ 0 w 2105025"/>
              <a:gd name="connsiteY66" fmla="*/ 28632 h 792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2105025" h="792705">
                <a:moveTo>
                  <a:pt x="0" y="28632"/>
                </a:moveTo>
                <a:lnTo>
                  <a:pt x="0" y="28632"/>
                </a:lnTo>
                <a:cubicBezTo>
                  <a:pt x="25400" y="47682"/>
                  <a:pt x="50364" y="67328"/>
                  <a:pt x="76200" y="85782"/>
                </a:cubicBezTo>
                <a:cubicBezTo>
                  <a:pt x="112212" y="111505"/>
                  <a:pt x="136191" y="119371"/>
                  <a:pt x="161925" y="152457"/>
                </a:cubicBezTo>
                <a:cubicBezTo>
                  <a:pt x="175981" y="170529"/>
                  <a:pt x="187325" y="190557"/>
                  <a:pt x="200025" y="209607"/>
                </a:cubicBezTo>
                <a:lnTo>
                  <a:pt x="219075" y="238182"/>
                </a:lnTo>
                <a:cubicBezTo>
                  <a:pt x="244271" y="338968"/>
                  <a:pt x="210062" y="220284"/>
                  <a:pt x="247650" y="304857"/>
                </a:cubicBezTo>
                <a:cubicBezTo>
                  <a:pt x="255805" y="323207"/>
                  <a:pt x="266700" y="362007"/>
                  <a:pt x="266700" y="362007"/>
                </a:cubicBezTo>
                <a:cubicBezTo>
                  <a:pt x="263525" y="390582"/>
                  <a:pt x="261241" y="419270"/>
                  <a:pt x="257175" y="447732"/>
                </a:cubicBezTo>
                <a:cubicBezTo>
                  <a:pt x="237669" y="584277"/>
                  <a:pt x="257700" y="395905"/>
                  <a:pt x="238125" y="552507"/>
                </a:cubicBezTo>
                <a:cubicBezTo>
                  <a:pt x="234167" y="584169"/>
                  <a:pt x="233452" y="616220"/>
                  <a:pt x="228600" y="647757"/>
                </a:cubicBezTo>
                <a:cubicBezTo>
                  <a:pt x="223280" y="682339"/>
                  <a:pt x="215723" y="673512"/>
                  <a:pt x="200025" y="704907"/>
                </a:cubicBezTo>
                <a:cubicBezTo>
                  <a:pt x="195535" y="713887"/>
                  <a:pt x="195376" y="724705"/>
                  <a:pt x="190500" y="733482"/>
                </a:cubicBezTo>
                <a:cubicBezTo>
                  <a:pt x="179381" y="753496"/>
                  <a:pt x="129599" y="792705"/>
                  <a:pt x="152400" y="790632"/>
                </a:cubicBezTo>
                <a:lnTo>
                  <a:pt x="257175" y="781107"/>
                </a:lnTo>
                <a:cubicBezTo>
                  <a:pt x="341600" y="752965"/>
                  <a:pt x="294367" y="764275"/>
                  <a:pt x="400050" y="752532"/>
                </a:cubicBezTo>
                <a:lnTo>
                  <a:pt x="514350" y="714432"/>
                </a:lnTo>
                <a:lnTo>
                  <a:pt x="542925" y="704907"/>
                </a:lnTo>
                <a:cubicBezTo>
                  <a:pt x="552450" y="701732"/>
                  <a:pt x="561760" y="697817"/>
                  <a:pt x="571500" y="695382"/>
                </a:cubicBezTo>
                <a:cubicBezTo>
                  <a:pt x="584200" y="692207"/>
                  <a:pt x="597061" y="689619"/>
                  <a:pt x="609600" y="685857"/>
                </a:cubicBezTo>
                <a:cubicBezTo>
                  <a:pt x="628834" y="680087"/>
                  <a:pt x="647059" y="670745"/>
                  <a:pt x="666750" y="666807"/>
                </a:cubicBezTo>
                <a:cubicBezTo>
                  <a:pt x="682625" y="663632"/>
                  <a:pt x="698756" y="661542"/>
                  <a:pt x="714375" y="657282"/>
                </a:cubicBezTo>
                <a:cubicBezTo>
                  <a:pt x="829433" y="625903"/>
                  <a:pt x="710716" y="646919"/>
                  <a:pt x="838200" y="628707"/>
                </a:cubicBezTo>
                <a:lnTo>
                  <a:pt x="923925" y="600132"/>
                </a:lnTo>
                <a:cubicBezTo>
                  <a:pt x="933450" y="596957"/>
                  <a:pt x="942760" y="593042"/>
                  <a:pt x="952500" y="590607"/>
                </a:cubicBezTo>
                <a:cubicBezTo>
                  <a:pt x="965200" y="587432"/>
                  <a:pt x="978061" y="584844"/>
                  <a:pt x="990600" y="581082"/>
                </a:cubicBezTo>
                <a:cubicBezTo>
                  <a:pt x="1009834" y="575312"/>
                  <a:pt x="1028700" y="568382"/>
                  <a:pt x="1047750" y="562032"/>
                </a:cubicBezTo>
                <a:cubicBezTo>
                  <a:pt x="1057275" y="558857"/>
                  <a:pt x="1066330" y="553459"/>
                  <a:pt x="1076325" y="552507"/>
                </a:cubicBezTo>
                <a:lnTo>
                  <a:pt x="1276350" y="533457"/>
                </a:lnTo>
                <a:cubicBezTo>
                  <a:pt x="1363053" y="504556"/>
                  <a:pt x="1226115" y="548889"/>
                  <a:pt x="1352550" y="514407"/>
                </a:cubicBezTo>
                <a:cubicBezTo>
                  <a:pt x="1371923" y="509123"/>
                  <a:pt x="1390650" y="501707"/>
                  <a:pt x="1409700" y="495357"/>
                </a:cubicBezTo>
                <a:lnTo>
                  <a:pt x="1552575" y="447732"/>
                </a:lnTo>
                <a:lnTo>
                  <a:pt x="1609725" y="428682"/>
                </a:lnTo>
                <a:cubicBezTo>
                  <a:pt x="1619250" y="425507"/>
                  <a:pt x="1628396" y="420808"/>
                  <a:pt x="1638300" y="419157"/>
                </a:cubicBezTo>
                <a:cubicBezTo>
                  <a:pt x="1657350" y="415982"/>
                  <a:pt x="1676714" y="414316"/>
                  <a:pt x="1695450" y="409632"/>
                </a:cubicBezTo>
                <a:cubicBezTo>
                  <a:pt x="1714931" y="404762"/>
                  <a:pt x="1732619" y="392580"/>
                  <a:pt x="1752600" y="390582"/>
                </a:cubicBezTo>
                <a:lnTo>
                  <a:pt x="1847850" y="381057"/>
                </a:lnTo>
                <a:cubicBezTo>
                  <a:pt x="1929606" y="353805"/>
                  <a:pt x="1799468" y="395534"/>
                  <a:pt x="1933575" y="362007"/>
                </a:cubicBezTo>
                <a:cubicBezTo>
                  <a:pt x="1953056" y="357137"/>
                  <a:pt x="1971675" y="349307"/>
                  <a:pt x="1990725" y="342957"/>
                </a:cubicBezTo>
                <a:lnTo>
                  <a:pt x="2047875" y="323907"/>
                </a:lnTo>
                <a:lnTo>
                  <a:pt x="2076450" y="314382"/>
                </a:lnTo>
                <a:cubicBezTo>
                  <a:pt x="2085975" y="304857"/>
                  <a:pt x="2105025" y="299277"/>
                  <a:pt x="2105025" y="285807"/>
                </a:cubicBezTo>
                <a:cubicBezTo>
                  <a:pt x="2105025" y="275767"/>
                  <a:pt x="2086463" y="277024"/>
                  <a:pt x="2076450" y="276282"/>
                </a:cubicBezTo>
                <a:cubicBezTo>
                  <a:pt x="2000392" y="270648"/>
                  <a:pt x="1924050" y="269932"/>
                  <a:pt x="1847850" y="266757"/>
                </a:cubicBezTo>
                <a:cubicBezTo>
                  <a:pt x="1789559" y="247327"/>
                  <a:pt x="1843085" y="263093"/>
                  <a:pt x="1743075" y="247707"/>
                </a:cubicBezTo>
                <a:cubicBezTo>
                  <a:pt x="1705382" y="241908"/>
                  <a:pt x="1676979" y="231880"/>
                  <a:pt x="1638300" y="228657"/>
                </a:cubicBezTo>
                <a:cubicBezTo>
                  <a:pt x="1581260" y="223904"/>
                  <a:pt x="1524000" y="222307"/>
                  <a:pt x="1466850" y="219132"/>
                </a:cubicBezTo>
                <a:cubicBezTo>
                  <a:pt x="1450975" y="215957"/>
                  <a:pt x="1435029" y="213119"/>
                  <a:pt x="1419225" y="209607"/>
                </a:cubicBezTo>
                <a:cubicBezTo>
                  <a:pt x="1406446" y="206767"/>
                  <a:pt x="1394064" y="202073"/>
                  <a:pt x="1381125" y="200082"/>
                </a:cubicBezTo>
                <a:cubicBezTo>
                  <a:pt x="1352708" y="195710"/>
                  <a:pt x="1323975" y="193732"/>
                  <a:pt x="1295400" y="190557"/>
                </a:cubicBezTo>
                <a:cubicBezTo>
                  <a:pt x="1263347" y="179873"/>
                  <a:pt x="1257514" y="176615"/>
                  <a:pt x="1219200" y="171507"/>
                </a:cubicBezTo>
                <a:cubicBezTo>
                  <a:pt x="1187572" y="167290"/>
                  <a:pt x="1155578" y="166199"/>
                  <a:pt x="1123950" y="161982"/>
                </a:cubicBezTo>
                <a:cubicBezTo>
                  <a:pt x="1107903" y="159842"/>
                  <a:pt x="1092441" y="153992"/>
                  <a:pt x="1076325" y="152457"/>
                </a:cubicBezTo>
                <a:cubicBezTo>
                  <a:pt x="1025655" y="147631"/>
                  <a:pt x="974725" y="146107"/>
                  <a:pt x="923925" y="142932"/>
                </a:cubicBezTo>
                <a:cubicBezTo>
                  <a:pt x="901700" y="139757"/>
                  <a:pt x="879339" y="137423"/>
                  <a:pt x="857250" y="133407"/>
                </a:cubicBezTo>
                <a:cubicBezTo>
                  <a:pt x="844370" y="131065"/>
                  <a:pt x="832030" y="126224"/>
                  <a:pt x="819150" y="123882"/>
                </a:cubicBezTo>
                <a:cubicBezTo>
                  <a:pt x="797061" y="119866"/>
                  <a:pt x="774700" y="117532"/>
                  <a:pt x="752475" y="114357"/>
                </a:cubicBezTo>
                <a:cubicBezTo>
                  <a:pt x="688667" y="93088"/>
                  <a:pt x="756665" y="113536"/>
                  <a:pt x="638175" y="95307"/>
                </a:cubicBezTo>
                <a:cubicBezTo>
                  <a:pt x="625236" y="93316"/>
                  <a:pt x="613034" y="87633"/>
                  <a:pt x="600075" y="85782"/>
                </a:cubicBezTo>
                <a:cubicBezTo>
                  <a:pt x="568487" y="81269"/>
                  <a:pt x="536575" y="79432"/>
                  <a:pt x="504825" y="76257"/>
                </a:cubicBezTo>
                <a:cubicBezTo>
                  <a:pt x="479425" y="69907"/>
                  <a:pt x="454450" y="61511"/>
                  <a:pt x="428625" y="57207"/>
                </a:cubicBezTo>
                <a:cubicBezTo>
                  <a:pt x="343115" y="42955"/>
                  <a:pt x="390670" y="49815"/>
                  <a:pt x="285750" y="38157"/>
                </a:cubicBezTo>
                <a:cubicBezTo>
                  <a:pt x="216970" y="15230"/>
                  <a:pt x="298738" y="40155"/>
                  <a:pt x="161925" y="19107"/>
                </a:cubicBezTo>
                <a:cubicBezTo>
                  <a:pt x="152002" y="17580"/>
                  <a:pt x="143195" y="11551"/>
                  <a:pt x="133350" y="9582"/>
                </a:cubicBezTo>
                <a:cubicBezTo>
                  <a:pt x="111335" y="5179"/>
                  <a:pt x="88900" y="3232"/>
                  <a:pt x="66675" y="57"/>
                </a:cubicBezTo>
                <a:cubicBezTo>
                  <a:pt x="47625" y="3232"/>
                  <a:pt x="26293" y="0"/>
                  <a:pt x="9525" y="9582"/>
                </a:cubicBezTo>
                <a:cubicBezTo>
                  <a:pt x="808" y="14563"/>
                  <a:pt x="1587" y="25457"/>
                  <a:pt x="0" y="28632"/>
                </a:cubicBezTo>
                <a:close/>
              </a:path>
            </a:pathLst>
          </a:cu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cs-CZ" sz="2400" b="0" i="1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</a:endParaRPr>
          </a:p>
        </p:txBody>
      </p:sp>
      <p:sp>
        <p:nvSpPr>
          <p:cNvPr id="45" name="Volný tvar 44"/>
          <p:cNvSpPr/>
          <p:nvPr/>
        </p:nvSpPr>
        <p:spPr bwMode="auto">
          <a:xfrm>
            <a:off x="5652120" y="3933056"/>
            <a:ext cx="2552700" cy="1562100"/>
          </a:xfrm>
          <a:custGeom>
            <a:avLst/>
            <a:gdLst>
              <a:gd name="connsiteX0" fmla="*/ 0 w 2552700"/>
              <a:gd name="connsiteY0" fmla="*/ 657225 h 1562100"/>
              <a:gd name="connsiteX1" fmla="*/ 2114550 w 2552700"/>
              <a:gd name="connsiteY1" fmla="*/ 1562100 h 1562100"/>
              <a:gd name="connsiteX2" fmla="*/ 2438400 w 2552700"/>
              <a:gd name="connsiteY2" fmla="*/ 952500 h 1562100"/>
              <a:gd name="connsiteX3" fmla="*/ 2552700 w 2552700"/>
              <a:gd name="connsiteY3" fmla="*/ 200025 h 1562100"/>
              <a:gd name="connsiteX4" fmla="*/ 2476500 w 2552700"/>
              <a:gd name="connsiteY4" fmla="*/ 0 h 1562100"/>
              <a:gd name="connsiteX5" fmla="*/ 0 w 2552700"/>
              <a:gd name="connsiteY5" fmla="*/ 657225 h 1562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52700" h="1562100">
                <a:moveTo>
                  <a:pt x="0" y="657225"/>
                </a:moveTo>
                <a:lnTo>
                  <a:pt x="2114550" y="1562100"/>
                </a:lnTo>
                <a:lnTo>
                  <a:pt x="2438400" y="952500"/>
                </a:lnTo>
                <a:lnTo>
                  <a:pt x="2552700" y="200025"/>
                </a:lnTo>
                <a:lnTo>
                  <a:pt x="2476500" y="0"/>
                </a:lnTo>
                <a:lnTo>
                  <a:pt x="0" y="657225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cs-CZ" sz="2400" b="0" i="1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</a:endParaRPr>
          </a:p>
        </p:txBody>
      </p:sp>
      <p:sp>
        <p:nvSpPr>
          <p:cNvPr id="46" name="Volný tvar 45"/>
          <p:cNvSpPr/>
          <p:nvPr/>
        </p:nvSpPr>
        <p:spPr bwMode="auto">
          <a:xfrm>
            <a:off x="5553075" y="2371725"/>
            <a:ext cx="2809875" cy="1514475"/>
          </a:xfrm>
          <a:custGeom>
            <a:avLst/>
            <a:gdLst>
              <a:gd name="connsiteX0" fmla="*/ 0 w 2809875"/>
              <a:gd name="connsiteY0" fmla="*/ 1162050 h 1514475"/>
              <a:gd name="connsiteX1" fmla="*/ 2495550 w 2809875"/>
              <a:gd name="connsiteY1" fmla="*/ 1514475 h 1514475"/>
              <a:gd name="connsiteX2" fmla="*/ 2809875 w 2809875"/>
              <a:gd name="connsiteY2" fmla="*/ 895350 h 1514475"/>
              <a:gd name="connsiteX3" fmla="*/ 2686050 w 2809875"/>
              <a:gd name="connsiteY3" fmla="*/ 476250 h 1514475"/>
              <a:gd name="connsiteX4" fmla="*/ 2295525 w 2809875"/>
              <a:gd name="connsiteY4" fmla="*/ 85725 h 1514475"/>
              <a:gd name="connsiteX5" fmla="*/ 2076450 w 2809875"/>
              <a:gd name="connsiteY5" fmla="*/ 0 h 1514475"/>
              <a:gd name="connsiteX6" fmla="*/ 0 w 2809875"/>
              <a:gd name="connsiteY6" fmla="*/ 1162050 h 1514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09875" h="1514475">
                <a:moveTo>
                  <a:pt x="0" y="1162050"/>
                </a:moveTo>
                <a:lnTo>
                  <a:pt x="2495550" y="1514475"/>
                </a:lnTo>
                <a:lnTo>
                  <a:pt x="2809875" y="895350"/>
                </a:lnTo>
                <a:lnTo>
                  <a:pt x="2686050" y="476250"/>
                </a:lnTo>
                <a:lnTo>
                  <a:pt x="2295525" y="85725"/>
                </a:lnTo>
                <a:lnTo>
                  <a:pt x="2076450" y="0"/>
                </a:lnTo>
                <a:lnTo>
                  <a:pt x="0" y="116205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cs-CZ" sz="2400" b="0" i="1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</a:endParaRPr>
          </a:p>
        </p:txBody>
      </p:sp>
      <p:sp>
        <p:nvSpPr>
          <p:cNvPr id="8206" name="Oval 14"/>
          <p:cNvSpPr>
            <a:spLocks noChangeArrowheads="1"/>
          </p:cNvSpPr>
          <p:nvPr/>
        </p:nvSpPr>
        <p:spPr bwMode="auto">
          <a:xfrm>
            <a:off x="6579800" y="4447406"/>
            <a:ext cx="533400" cy="533400"/>
          </a:xfrm>
          <a:prstGeom prst="ellipse">
            <a:avLst/>
          </a:prstGeom>
          <a:solidFill>
            <a:srgbClr val="808080"/>
          </a:solidFill>
          <a:ln w="38160">
            <a:solidFill>
              <a:srgbClr val="B2B2B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205" name="Oval 13"/>
          <p:cNvSpPr>
            <a:spLocks noChangeArrowheads="1"/>
          </p:cNvSpPr>
          <p:nvPr/>
        </p:nvSpPr>
        <p:spPr bwMode="auto">
          <a:xfrm>
            <a:off x="6372200" y="3789040"/>
            <a:ext cx="457200" cy="457200"/>
          </a:xfrm>
          <a:prstGeom prst="ellipse">
            <a:avLst/>
          </a:prstGeom>
          <a:solidFill>
            <a:srgbClr val="000000"/>
          </a:solidFill>
          <a:ln w="3816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14"/>
          <p:cNvSpPr>
            <a:spLocks noChangeArrowheads="1"/>
          </p:cNvSpPr>
          <p:nvPr/>
        </p:nvSpPr>
        <p:spPr bwMode="auto">
          <a:xfrm>
            <a:off x="6743700" y="3358520"/>
            <a:ext cx="533400" cy="533400"/>
          </a:xfrm>
          <a:prstGeom prst="ellipse">
            <a:avLst/>
          </a:prstGeom>
          <a:solidFill>
            <a:srgbClr val="808080"/>
          </a:solidFill>
          <a:ln w="38160">
            <a:solidFill>
              <a:srgbClr val="B2B2B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Oval 14"/>
          <p:cNvSpPr>
            <a:spLocks noChangeArrowheads="1"/>
          </p:cNvSpPr>
          <p:nvPr/>
        </p:nvSpPr>
        <p:spPr bwMode="auto">
          <a:xfrm>
            <a:off x="5940152" y="5157192"/>
            <a:ext cx="533400" cy="533400"/>
          </a:xfrm>
          <a:prstGeom prst="ellipse">
            <a:avLst/>
          </a:prstGeom>
          <a:solidFill>
            <a:srgbClr val="FFFF00"/>
          </a:solidFill>
          <a:ln w="38160">
            <a:solidFill>
              <a:srgbClr val="B2B2B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Oval 14"/>
          <p:cNvSpPr>
            <a:spLocks noChangeArrowheads="1"/>
          </p:cNvSpPr>
          <p:nvPr/>
        </p:nvSpPr>
        <p:spPr bwMode="auto">
          <a:xfrm>
            <a:off x="5652120" y="2420888"/>
            <a:ext cx="533400" cy="533400"/>
          </a:xfrm>
          <a:prstGeom prst="ellipse">
            <a:avLst/>
          </a:prstGeom>
          <a:solidFill>
            <a:srgbClr val="FFFF00"/>
          </a:solidFill>
          <a:ln w="38160">
            <a:solidFill>
              <a:srgbClr val="B2B2B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Oval 14"/>
          <p:cNvSpPr>
            <a:spLocks noChangeArrowheads="1"/>
          </p:cNvSpPr>
          <p:nvPr/>
        </p:nvSpPr>
        <p:spPr bwMode="auto">
          <a:xfrm>
            <a:off x="4932040" y="5589240"/>
            <a:ext cx="533400" cy="533400"/>
          </a:xfrm>
          <a:prstGeom prst="ellipse">
            <a:avLst/>
          </a:prstGeom>
          <a:solidFill>
            <a:srgbClr val="FFFF00"/>
          </a:solidFill>
          <a:ln w="38160">
            <a:solidFill>
              <a:srgbClr val="B2B2B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14"/>
          <p:cNvSpPr>
            <a:spLocks noChangeArrowheads="1"/>
          </p:cNvSpPr>
          <p:nvPr/>
        </p:nvSpPr>
        <p:spPr bwMode="auto">
          <a:xfrm>
            <a:off x="4499992" y="2636912"/>
            <a:ext cx="533400" cy="533400"/>
          </a:xfrm>
          <a:prstGeom prst="ellipse">
            <a:avLst/>
          </a:prstGeom>
          <a:solidFill>
            <a:srgbClr val="FFFF00"/>
          </a:solidFill>
          <a:ln w="38160">
            <a:solidFill>
              <a:srgbClr val="B2B2B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14"/>
          <p:cNvSpPr>
            <a:spLocks noChangeArrowheads="1"/>
          </p:cNvSpPr>
          <p:nvPr/>
        </p:nvSpPr>
        <p:spPr bwMode="auto">
          <a:xfrm>
            <a:off x="3995936" y="5085184"/>
            <a:ext cx="533400" cy="533400"/>
          </a:xfrm>
          <a:prstGeom prst="ellipse">
            <a:avLst/>
          </a:prstGeom>
          <a:solidFill>
            <a:srgbClr val="FFFF00"/>
          </a:solidFill>
          <a:ln w="38160">
            <a:solidFill>
              <a:srgbClr val="B2B2B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Čárový popisek 1 52"/>
          <p:cNvSpPr/>
          <p:nvPr/>
        </p:nvSpPr>
        <p:spPr bwMode="auto">
          <a:xfrm>
            <a:off x="7020272" y="5733256"/>
            <a:ext cx="1656184" cy="864096"/>
          </a:xfrm>
          <a:prstGeom prst="borderCallout1">
            <a:avLst>
              <a:gd name="adj1" fmla="val -3635"/>
              <a:gd name="adj2" fmla="val 18122"/>
              <a:gd name="adj3" fmla="val -80778"/>
              <a:gd name="adj4" fmla="val -1288"/>
            </a:avLst>
          </a:prstGeom>
          <a:ln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cs-CZ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</a:rPr>
              <a:t>polostínové zatmění</a:t>
            </a:r>
          </a:p>
        </p:txBody>
      </p:sp>
      <p:sp>
        <p:nvSpPr>
          <p:cNvPr id="54" name="Čárový popisek 1 53"/>
          <p:cNvSpPr/>
          <p:nvPr/>
        </p:nvSpPr>
        <p:spPr bwMode="auto">
          <a:xfrm>
            <a:off x="5580112" y="1700808"/>
            <a:ext cx="1080120" cy="576064"/>
          </a:xfrm>
          <a:prstGeom prst="borderCallout1">
            <a:avLst>
              <a:gd name="adj1" fmla="val 18750"/>
              <a:gd name="adj2" fmla="val -8333"/>
              <a:gd name="adj3" fmla="val 168717"/>
              <a:gd name="adj4" fmla="val -25106"/>
            </a:avLst>
          </a:prstGeom>
          <a:ln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cs-CZ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</a:rPr>
              <a:t>úplněk</a:t>
            </a:r>
          </a:p>
        </p:txBody>
      </p:sp>
      <p:sp>
        <p:nvSpPr>
          <p:cNvPr id="55" name="Čárový popisek 1 54"/>
          <p:cNvSpPr/>
          <p:nvPr/>
        </p:nvSpPr>
        <p:spPr bwMode="auto">
          <a:xfrm>
            <a:off x="7164288" y="1196752"/>
            <a:ext cx="1440160" cy="864096"/>
          </a:xfrm>
          <a:prstGeom prst="borderCallout1">
            <a:avLst>
              <a:gd name="adj1" fmla="val 109903"/>
              <a:gd name="adj2" fmla="val 18122"/>
              <a:gd name="adj3" fmla="val 256529"/>
              <a:gd name="adj4" fmla="val -7821"/>
            </a:avLst>
          </a:prstGeom>
          <a:ln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cs-CZ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</a:rPr>
              <a:t>Částečné zatmění</a:t>
            </a:r>
          </a:p>
        </p:txBody>
      </p:sp>
      <p:sp>
        <p:nvSpPr>
          <p:cNvPr id="56" name="Čárový popisek 1 55"/>
          <p:cNvSpPr/>
          <p:nvPr/>
        </p:nvSpPr>
        <p:spPr bwMode="auto">
          <a:xfrm>
            <a:off x="5652120" y="6021288"/>
            <a:ext cx="1080120" cy="576064"/>
          </a:xfrm>
          <a:prstGeom prst="borderCallout1">
            <a:avLst>
              <a:gd name="adj1" fmla="val 18750"/>
              <a:gd name="adj2" fmla="val -8333"/>
              <a:gd name="adj3" fmla="val -130560"/>
              <a:gd name="adj4" fmla="val -15406"/>
            </a:avLst>
          </a:prstGeom>
          <a:ln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cs-CZ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</a:rPr>
              <a:t>úplněk</a:t>
            </a:r>
          </a:p>
        </p:txBody>
      </p:sp>
      <p:sp>
        <p:nvSpPr>
          <p:cNvPr id="57" name="Čárový popisek 1 56"/>
          <p:cNvSpPr/>
          <p:nvPr/>
        </p:nvSpPr>
        <p:spPr bwMode="auto">
          <a:xfrm>
            <a:off x="7524328" y="4149080"/>
            <a:ext cx="1440160" cy="864096"/>
          </a:xfrm>
          <a:prstGeom prst="borderCallout1">
            <a:avLst>
              <a:gd name="adj1" fmla="val 34946"/>
              <a:gd name="adj2" fmla="val -3704"/>
              <a:gd name="adj3" fmla="val -11552"/>
              <a:gd name="adj4" fmla="val -44859"/>
            </a:avLst>
          </a:prstGeom>
          <a:ln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cs-CZ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</a:rPr>
              <a:t>úplné zatmění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3" grpId="0"/>
      <p:bldP spid="7171" grpId="0" animBg="1"/>
      <p:bldP spid="3" grpId="0"/>
      <p:bldP spid="44" grpId="0" animBg="1"/>
      <p:bldP spid="45" grpId="0" animBg="1"/>
      <p:bldP spid="46" grpId="0" animBg="1"/>
      <p:bldP spid="8206" grpId="0" animBg="1"/>
      <p:bldP spid="8205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astro.cz/_data/images/news/2008/07/14/zatmeni_mesic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8928992" cy="640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464641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Motiv sady Office">
  <a:themeElements>
    <a:clrScheme name="Motiv sady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ady Office">
      <a:majorFont>
        <a:latin typeface="Times New Roman"/>
        <a:ea typeface="Lucida Sans Unicode"/>
        <a:cs typeface="Lucida Sans Unicode"/>
      </a:majorFont>
      <a:minorFont>
        <a:latin typeface="Times New Roman"/>
        <a:ea typeface="Lucida Sans Unicode"/>
        <a:cs typeface="Lucida Sans Unicode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Motiv sady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</TotalTime>
  <Words>33</Words>
  <Application>Microsoft Office PowerPoint</Application>
  <PresentationFormat>Předvádění na obrazovce (4:3)</PresentationFormat>
  <Paragraphs>15</Paragraphs>
  <Slides>4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Motiv sady Office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Význačné paprsky spojky</dc:title>
  <dc:creator>ZŠ Letovice</dc:creator>
  <cp:lastModifiedBy>učitel</cp:lastModifiedBy>
  <cp:revision>116</cp:revision>
  <dcterms:modified xsi:type="dcterms:W3CDTF">2014-12-04T10:33:23Z</dcterms:modified>
</cp:coreProperties>
</file>